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9" r:id="rId1"/>
    <p:sldMasterId id="2147483927" r:id="rId2"/>
  </p:sldMasterIdLst>
  <p:notesMasterIdLst>
    <p:notesMasterId r:id="rId38"/>
  </p:notesMasterIdLst>
  <p:handoutMasterIdLst>
    <p:handoutMasterId r:id="rId39"/>
  </p:handoutMasterIdLst>
  <p:sldIdLst>
    <p:sldId id="977" r:id="rId3"/>
    <p:sldId id="1080" r:id="rId4"/>
    <p:sldId id="1081" r:id="rId5"/>
    <p:sldId id="1036" r:id="rId6"/>
    <p:sldId id="1034" r:id="rId7"/>
    <p:sldId id="1035" r:id="rId8"/>
    <p:sldId id="1089" r:id="rId9"/>
    <p:sldId id="984" r:id="rId10"/>
    <p:sldId id="1050" r:id="rId11"/>
    <p:sldId id="1072" r:id="rId12"/>
    <p:sldId id="1051" r:id="rId13"/>
    <p:sldId id="1057" r:id="rId14"/>
    <p:sldId id="1053" r:id="rId15"/>
    <p:sldId id="1037" r:id="rId16"/>
    <p:sldId id="1038" r:id="rId17"/>
    <p:sldId id="1074" r:id="rId18"/>
    <p:sldId id="1101" r:id="rId19"/>
    <p:sldId id="1039" r:id="rId20"/>
    <p:sldId id="1082" r:id="rId21"/>
    <p:sldId id="1083" r:id="rId22"/>
    <p:sldId id="1084" r:id="rId23"/>
    <p:sldId id="1098" r:id="rId24"/>
    <p:sldId id="1086" r:id="rId25"/>
    <p:sldId id="1087" r:id="rId26"/>
    <p:sldId id="1088" r:id="rId27"/>
    <p:sldId id="1085" r:id="rId28"/>
    <p:sldId id="1073" r:id="rId29"/>
    <p:sldId id="1092" r:id="rId30"/>
    <p:sldId id="1094" r:id="rId31"/>
    <p:sldId id="1096" r:id="rId32"/>
    <p:sldId id="1093" r:id="rId33"/>
    <p:sldId id="1099" r:id="rId34"/>
    <p:sldId id="1095" r:id="rId35"/>
    <p:sldId id="1100" r:id="rId36"/>
    <p:sldId id="1078" r:id="rId37"/>
  </p:sldIdLst>
  <p:sldSz cx="24382413" cy="13716000"/>
  <p:notesSz cx="6858000" cy="9144000"/>
  <p:defaultTextStyle>
    <a:defPPr>
      <a:defRPr lang="ru-RU"/>
    </a:defPPr>
    <a:lvl1pPr marL="0" algn="l" defTabSz="1828595" rtl="0" eaLnBrk="1" latinLnBrk="0" hangingPunct="1">
      <a:defRPr sz="3600" kern="1200">
        <a:solidFill>
          <a:schemeClr val="tx1"/>
        </a:solidFill>
        <a:latin typeface="+mn-lt"/>
        <a:ea typeface="+mn-ea"/>
        <a:cs typeface="+mn-cs"/>
      </a:defRPr>
    </a:lvl1pPr>
    <a:lvl2pPr marL="914298" algn="l" defTabSz="1828595" rtl="0" eaLnBrk="1" latinLnBrk="0" hangingPunct="1">
      <a:defRPr sz="3600" kern="1200">
        <a:solidFill>
          <a:schemeClr val="tx1"/>
        </a:solidFill>
        <a:latin typeface="+mn-lt"/>
        <a:ea typeface="+mn-ea"/>
        <a:cs typeface="+mn-cs"/>
      </a:defRPr>
    </a:lvl2pPr>
    <a:lvl3pPr marL="1828595" algn="l" defTabSz="1828595" rtl="0" eaLnBrk="1" latinLnBrk="0" hangingPunct="1">
      <a:defRPr sz="3600" kern="1200">
        <a:solidFill>
          <a:schemeClr val="tx1"/>
        </a:solidFill>
        <a:latin typeface="+mn-lt"/>
        <a:ea typeface="+mn-ea"/>
        <a:cs typeface="+mn-cs"/>
      </a:defRPr>
    </a:lvl3pPr>
    <a:lvl4pPr marL="2742893" algn="l" defTabSz="1828595" rtl="0" eaLnBrk="1" latinLnBrk="0" hangingPunct="1">
      <a:defRPr sz="3600" kern="1200">
        <a:solidFill>
          <a:schemeClr val="tx1"/>
        </a:solidFill>
        <a:latin typeface="+mn-lt"/>
        <a:ea typeface="+mn-ea"/>
        <a:cs typeface="+mn-cs"/>
      </a:defRPr>
    </a:lvl4pPr>
    <a:lvl5pPr marL="3657189" algn="l" defTabSz="1828595" rtl="0" eaLnBrk="1" latinLnBrk="0" hangingPunct="1">
      <a:defRPr sz="3600" kern="1200">
        <a:solidFill>
          <a:schemeClr val="tx1"/>
        </a:solidFill>
        <a:latin typeface="+mn-lt"/>
        <a:ea typeface="+mn-ea"/>
        <a:cs typeface="+mn-cs"/>
      </a:defRPr>
    </a:lvl5pPr>
    <a:lvl6pPr marL="4571485" algn="l" defTabSz="1828595" rtl="0" eaLnBrk="1" latinLnBrk="0" hangingPunct="1">
      <a:defRPr sz="3600" kern="1200">
        <a:solidFill>
          <a:schemeClr val="tx1"/>
        </a:solidFill>
        <a:latin typeface="+mn-lt"/>
        <a:ea typeface="+mn-ea"/>
        <a:cs typeface="+mn-cs"/>
      </a:defRPr>
    </a:lvl6pPr>
    <a:lvl7pPr marL="5485784" algn="l" defTabSz="1828595" rtl="0" eaLnBrk="1" latinLnBrk="0" hangingPunct="1">
      <a:defRPr sz="3600" kern="1200">
        <a:solidFill>
          <a:schemeClr val="tx1"/>
        </a:solidFill>
        <a:latin typeface="+mn-lt"/>
        <a:ea typeface="+mn-ea"/>
        <a:cs typeface="+mn-cs"/>
      </a:defRPr>
    </a:lvl7pPr>
    <a:lvl8pPr marL="6400080" algn="l" defTabSz="1828595" rtl="0" eaLnBrk="1" latinLnBrk="0" hangingPunct="1">
      <a:defRPr sz="3600" kern="1200">
        <a:solidFill>
          <a:schemeClr val="tx1"/>
        </a:solidFill>
        <a:latin typeface="+mn-lt"/>
        <a:ea typeface="+mn-ea"/>
        <a:cs typeface="+mn-cs"/>
      </a:defRPr>
    </a:lvl8pPr>
    <a:lvl9pPr marL="7314378" algn="l" defTabSz="1828595"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Презентация" id="{97071F00-80CE-4426-806C-9E03D65E08BC}">
          <p14:sldIdLst>
            <p14:sldId id="977"/>
            <p14:sldId id="1080"/>
            <p14:sldId id="1081"/>
            <p14:sldId id="1036"/>
            <p14:sldId id="1034"/>
            <p14:sldId id="1035"/>
            <p14:sldId id="1089"/>
            <p14:sldId id="984"/>
            <p14:sldId id="1050"/>
            <p14:sldId id="1072"/>
            <p14:sldId id="1051"/>
            <p14:sldId id="1057"/>
            <p14:sldId id="1053"/>
            <p14:sldId id="1037"/>
            <p14:sldId id="1038"/>
            <p14:sldId id="1074"/>
            <p14:sldId id="1101"/>
            <p14:sldId id="1039"/>
            <p14:sldId id="1082"/>
            <p14:sldId id="1083"/>
            <p14:sldId id="1084"/>
            <p14:sldId id="1098"/>
            <p14:sldId id="1086"/>
            <p14:sldId id="1087"/>
            <p14:sldId id="1088"/>
            <p14:sldId id="1085"/>
            <p14:sldId id="1073"/>
            <p14:sldId id="1092"/>
            <p14:sldId id="1094"/>
            <p14:sldId id="1096"/>
            <p14:sldId id="1093"/>
            <p14:sldId id="1099"/>
            <p14:sldId id="1095"/>
            <p14:sldId id="1100"/>
            <p14:sldId id="10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talia Zhuravlova" initials="" lastIdx="10" clrIdx="0"/>
  <p:cmAuthor id="1" name="tat.gratcheva@live.com" initials="t" lastIdx="8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5"/>
    <a:srgbClr val="E3FB95"/>
    <a:srgbClr val="008C33"/>
    <a:srgbClr val="00B341"/>
    <a:srgbClr val="1BA560"/>
    <a:srgbClr val="23B324"/>
    <a:srgbClr val="4A78BC"/>
    <a:srgbClr val="003264"/>
    <a:srgbClr val="FE8C00"/>
    <a:srgbClr val="5BCD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Светлый стиль 2 — акцент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Светлый стиль 2 — акцент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Светлый стиль 2 — акцент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Светлый стиль 1 — акцент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6405" autoAdjust="0"/>
  </p:normalViewPr>
  <p:slideViewPr>
    <p:cSldViewPr snapToGrid="0">
      <p:cViewPr varScale="1">
        <p:scale>
          <a:sx n="33" d="100"/>
          <a:sy n="33" d="100"/>
        </p:scale>
        <p:origin x="72" y="15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111" d="100"/>
          <a:sy n="111" d="100"/>
        </p:scale>
        <p:origin x="435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C5C60-F37A-814E-99F6-3C775637DBC0}" type="datetimeFigureOut">
              <a:rPr lang="ru-RU" smtClean="0"/>
              <a:t>10.03.2020</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ABC657-1F7B-DB4E-9001-D45F13547058}" type="slidenum">
              <a:rPr lang="ru-RU" smtClean="0"/>
              <a:t>‹#›</a:t>
            </a:fld>
            <a:endParaRPr lang="ru-RU"/>
          </a:p>
        </p:txBody>
      </p:sp>
    </p:spTree>
    <p:extLst>
      <p:ext uri="{BB962C8B-B14F-4D97-AF65-F5344CB8AC3E}">
        <p14:creationId xmlns:p14="http://schemas.microsoft.com/office/powerpoint/2010/main" val="14443878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8BA324-014D-41B7-8E83-ECE8F197A959}" type="datetimeFigureOut">
              <a:rPr lang="ru-RU" smtClean="0"/>
              <a:t>10.03.2020</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1397F6-5F69-4798-869B-9B0266F8F8FE}" type="slidenum">
              <a:rPr lang="ru-RU" smtClean="0"/>
              <a:t>‹#›</a:t>
            </a:fld>
            <a:endParaRPr lang="ru-RU"/>
          </a:p>
        </p:txBody>
      </p:sp>
    </p:spTree>
    <p:extLst>
      <p:ext uri="{BB962C8B-B14F-4D97-AF65-F5344CB8AC3E}">
        <p14:creationId xmlns:p14="http://schemas.microsoft.com/office/powerpoint/2010/main" val="1605844332"/>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7"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1"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3"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7"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Представление</a:t>
            </a:r>
          </a:p>
        </p:txBody>
      </p:sp>
      <p:sp>
        <p:nvSpPr>
          <p:cNvPr id="4" name="Номер слайда 3"/>
          <p:cNvSpPr>
            <a:spLocks noGrp="1"/>
          </p:cNvSpPr>
          <p:nvPr>
            <p:ph type="sldNum" sz="quarter" idx="5"/>
          </p:nvPr>
        </p:nvSpPr>
        <p:spPr/>
        <p:txBody>
          <a:bodyPr/>
          <a:lstStyle/>
          <a:p>
            <a:fld id="{281397F6-5F69-4798-869B-9B0266F8F8FE}" type="slidenum">
              <a:rPr lang="ru-RU" smtClean="0"/>
              <a:t>1</a:t>
            </a:fld>
            <a:endParaRPr lang="ru-RU"/>
          </a:p>
        </p:txBody>
      </p:sp>
    </p:spTree>
    <p:extLst>
      <p:ext uri="{BB962C8B-B14F-4D97-AF65-F5344CB8AC3E}">
        <p14:creationId xmlns:p14="http://schemas.microsoft.com/office/powerpoint/2010/main" val="956113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a:t>Категориальные </a:t>
            </a:r>
            <a:r>
              <a:rPr lang="ru-RU" dirty="0" err="1"/>
              <a:t>фичи</a:t>
            </a:r>
            <a:r>
              <a:rPr lang="ru-RU" dirty="0"/>
              <a:t> </a:t>
            </a:r>
          </a:p>
          <a:p>
            <a:endParaRPr lang="ru-RU" dirty="0"/>
          </a:p>
        </p:txBody>
      </p:sp>
      <p:sp>
        <p:nvSpPr>
          <p:cNvPr id="4" name="Номер слайда 3"/>
          <p:cNvSpPr>
            <a:spLocks noGrp="1"/>
          </p:cNvSpPr>
          <p:nvPr>
            <p:ph type="sldNum" sz="quarter" idx="10"/>
          </p:nvPr>
        </p:nvSpPr>
        <p:spPr/>
        <p:txBody>
          <a:bodyPr/>
          <a:lstStyle/>
          <a:p>
            <a:fld id="{281397F6-5F69-4798-869B-9B0266F8F8FE}" type="slidenum">
              <a:rPr lang="ru-RU" smtClean="0"/>
              <a:t>15</a:t>
            </a:fld>
            <a:endParaRPr lang="ru-RU"/>
          </a:p>
        </p:txBody>
      </p:sp>
    </p:spTree>
    <p:extLst>
      <p:ext uri="{BB962C8B-B14F-4D97-AF65-F5344CB8AC3E}">
        <p14:creationId xmlns:p14="http://schemas.microsoft.com/office/powerpoint/2010/main" val="3930448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 name="Shape 1259"/>
          <p:cNvSpPr>
            <a:spLocks noGrp="1" noRot="1" noChangeAspect="1"/>
          </p:cNvSpPr>
          <p:nvPr>
            <p:ph type="sldImg"/>
          </p:nvPr>
        </p:nvSpPr>
        <p:spPr>
          <a:xfrm>
            <a:off x="381000" y="685800"/>
            <a:ext cx="6096000" cy="3429000"/>
          </a:xfrm>
          <a:prstGeom prst="rect">
            <a:avLst/>
          </a:prstGeom>
        </p:spPr>
        <p:txBody>
          <a:bodyPr/>
          <a:lstStyle/>
          <a:p>
            <a:endParaRPr/>
          </a:p>
        </p:txBody>
      </p:sp>
      <p:sp>
        <p:nvSpPr>
          <p:cNvPr id="1260" name="Shape 1260"/>
          <p:cNvSpPr>
            <a:spLocks noGrp="1"/>
          </p:cNvSpPr>
          <p:nvPr>
            <p:ph type="body" sz="quarter" idx="1"/>
          </p:nvPr>
        </p:nvSpPr>
        <p:spPr>
          <a:prstGeom prst="rect">
            <a:avLst/>
          </a:prstGeom>
        </p:spPr>
        <p:txBody>
          <a:bodyPr/>
          <a:lstStyle/>
          <a:p>
            <a:pPr defTabSz="457200">
              <a:lnSpc>
                <a:spcPct val="125000"/>
              </a:lnSpc>
              <a:defRPr sz="2400">
                <a:latin typeface="Avenir Book"/>
                <a:ea typeface="Avenir Book"/>
                <a:cs typeface="Avenir Book"/>
                <a:sym typeface="Avenir Book"/>
              </a:defRPr>
            </a:pPr>
            <a:r>
              <a:t>For such conversion you could use one-hot-encodings . It is simple and efficient technique, but works only if categorical feature cardinality is low. In reality, many categorical features has a huge number of different values. As a result, it’s hard to build an ensemble of decision trees with help of this technique. </a:t>
            </a:r>
          </a:p>
          <a:p>
            <a:pPr defTabSz="457200">
              <a:lnSpc>
                <a:spcPct val="125000"/>
              </a:lnSpc>
              <a:defRPr sz="2400">
                <a:latin typeface="Avenir Book"/>
                <a:ea typeface="Avenir Book"/>
                <a:cs typeface="Avenir Book"/>
                <a:sym typeface="Avenir Book"/>
              </a:defRPr>
            </a:pPr>
            <a:endParaRPr/>
          </a:p>
          <a:p>
            <a:pPr defTabSz="457200">
              <a:lnSpc>
                <a:spcPct val="125000"/>
              </a:lnSpc>
              <a:defRPr sz="2400">
                <a:latin typeface="Avenir Book"/>
                <a:ea typeface="Avenir Book"/>
                <a:cs typeface="Avenir Book"/>
                <a:sym typeface="Avenir Book"/>
              </a:defRPr>
            </a:pPr>
            <a:r>
              <a:t>So, to wok with such features one usually makes some feature engineering instead of one hot encoding. And  feature engineering is based on problem domain knowledge.</a:t>
            </a:r>
          </a:p>
        </p:txBody>
      </p:sp>
    </p:spTree>
    <p:extLst>
      <p:ext uri="{BB962C8B-B14F-4D97-AF65-F5344CB8AC3E}">
        <p14:creationId xmlns:p14="http://schemas.microsoft.com/office/powerpoint/2010/main" val="2709819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a:t>Категориальные </a:t>
            </a:r>
            <a:r>
              <a:rPr lang="ru-RU" dirty="0" err="1"/>
              <a:t>фичи</a:t>
            </a:r>
            <a:r>
              <a:rPr lang="ru-RU" dirty="0"/>
              <a:t> </a:t>
            </a:r>
          </a:p>
          <a:p>
            <a:endParaRPr lang="ru-RU" dirty="0"/>
          </a:p>
        </p:txBody>
      </p:sp>
      <p:sp>
        <p:nvSpPr>
          <p:cNvPr id="4" name="Номер слайда 3"/>
          <p:cNvSpPr>
            <a:spLocks noGrp="1"/>
          </p:cNvSpPr>
          <p:nvPr>
            <p:ph type="sldNum" sz="quarter" idx="10"/>
          </p:nvPr>
        </p:nvSpPr>
        <p:spPr/>
        <p:txBody>
          <a:bodyPr/>
          <a:lstStyle/>
          <a:p>
            <a:fld id="{281397F6-5F69-4798-869B-9B0266F8F8FE}" type="slidenum">
              <a:rPr lang="ru-RU" smtClean="0">
                <a:solidFill>
                  <a:prstClr val="black"/>
                </a:solidFill>
              </a:rPr>
              <a:pPr/>
              <a:t>17</a:t>
            </a:fld>
            <a:endParaRPr lang="ru-RU">
              <a:solidFill>
                <a:prstClr val="black"/>
              </a:solidFill>
            </a:endParaRPr>
          </a:p>
        </p:txBody>
      </p:sp>
    </p:spTree>
    <p:extLst>
      <p:ext uri="{BB962C8B-B14F-4D97-AF65-F5344CB8AC3E}">
        <p14:creationId xmlns:p14="http://schemas.microsoft.com/office/powerpoint/2010/main" val="1781512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Эмбеддинг</a:t>
            </a:r>
            <a:r>
              <a:rPr lang="ru-RU" dirty="0"/>
              <a:t>,=и используем </a:t>
            </a:r>
            <a:r>
              <a:rPr lang="ru-RU" dirty="0" err="1"/>
              <a:t>нескоклько</a:t>
            </a:r>
            <a:r>
              <a:rPr lang="ru-RU" dirty="0"/>
              <a:t> перестановок при подсчете </a:t>
            </a:r>
            <a:r>
              <a:rPr lang="ru-RU" dirty="0" err="1"/>
              <a:t>фичей</a:t>
            </a:r>
            <a:r>
              <a:rPr lang="ru-RU" dirty="0"/>
              <a:t>, за счет чего выигрываем по качеству у наивного подхода (невозможно повторить снаружи от </a:t>
            </a:r>
            <a:r>
              <a:rPr lang="en-US" dirty="0" err="1"/>
              <a:t>CatBoost</a:t>
            </a:r>
            <a:r>
              <a:rPr lang="en-US" dirty="0"/>
              <a:t> </a:t>
            </a:r>
            <a:r>
              <a:rPr lang="ru-RU" dirty="0"/>
              <a:t>обучения</a:t>
            </a:r>
            <a:r>
              <a:rPr lang="en-US" dirty="0"/>
              <a:t>)</a:t>
            </a:r>
          </a:p>
          <a:p>
            <a:endParaRPr lang="en-US" dirty="0"/>
          </a:p>
          <a:p>
            <a:r>
              <a:rPr lang="ru-RU" dirty="0"/>
              <a:t>Бывает часто когда рядом с текстом есть некоторое количество </a:t>
            </a:r>
            <a:r>
              <a:rPr lang="ru-RU" dirty="0" err="1"/>
              <a:t>фичей</a:t>
            </a:r>
            <a:r>
              <a:rPr lang="ru-RU" dirty="0"/>
              <a:t>, </a:t>
            </a:r>
            <a:r>
              <a:rPr lang="en-US" dirty="0"/>
              <a:t>(rotten tomatoes)</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t>18</a:t>
            </a:fld>
            <a:endParaRPr lang="ru-RU"/>
          </a:p>
        </p:txBody>
      </p:sp>
    </p:spTree>
    <p:extLst>
      <p:ext uri="{BB962C8B-B14F-4D97-AF65-F5344CB8AC3E}">
        <p14:creationId xmlns:p14="http://schemas.microsoft.com/office/powerpoint/2010/main" val="456563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Эмбеддинг</a:t>
            </a:r>
            <a:r>
              <a:rPr lang="ru-RU" dirty="0"/>
              <a:t>,=и используем </a:t>
            </a:r>
            <a:r>
              <a:rPr lang="ru-RU" dirty="0" err="1"/>
              <a:t>нескоклько</a:t>
            </a:r>
            <a:r>
              <a:rPr lang="ru-RU" dirty="0"/>
              <a:t> перестановок при подсчете </a:t>
            </a:r>
            <a:r>
              <a:rPr lang="ru-RU" dirty="0" err="1"/>
              <a:t>фичей</a:t>
            </a:r>
            <a:r>
              <a:rPr lang="ru-RU" dirty="0"/>
              <a:t>, за счет чего выигрываем по качеству у наивного подхода (невозможно повторить снаружи от </a:t>
            </a:r>
            <a:r>
              <a:rPr lang="en-US" dirty="0" err="1"/>
              <a:t>CatBoost</a:t>
            </a:r>
            <a:r>
              <a:rPr lang="en-US" dirty="0"/>
              <a:t> </a:t>
            </a:r>
            <a:r>
              <a:rPr lang="ru-RU" dirty="0"/>
              <a:t>обучения</a:t>
            </a:r>
            <a:r>
              <a:rPr lang="en-US" dirty="0"/>
              <a:t>)</a:t>
            </a:r>
          </a:p>
          <a:p>
            <a:endParaRPr lang="en-US" dirty="0"/>
          </a:p>
          <a:p>
            <a:r>
              <a:rPr lang="ru-RU" dirty="0"/>
              <a:t>Бывает часто когда рядом с текстом есть некоторое количество </a:t>
            </a:r>
            <a:r>
              <a:rPr lang="ru-RU" dirty="0" err="1"/>
              <a:t>фичей</a:t>
            </a:r>
            <a:r>
              <a:rPr lang="ru-RU" dirty="0"/>
              <a:t>, </a:t>
            </a:r>
            <a:r>
              <a:rPr lang="en-US" dirty="0"/>
              <a:t>(rotten tomatoes)</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19</a:t>
            </a:fld>
            <a:endParaRPr lang="ru-RU">
              <a:solidFill>
                <a:prstClr val="black"/>
              </a:solidFill>
            </a:endParaRPr>
          </a:p>
        </p:txBody>
      </p:sp>
    </p:spTree>
    <p:extLst>
      <p:ext uri="{BB962C8B-B14F-4D97-AF65-F5344CB8AC3E}">
        <p14:creationId xmlns:p14="http://schemas.microsoft.com/office/powerpoint/2010/main" val="2200237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Эмбеддинг</a:t>
            </a:r>
            <a:r>
              <a:rPr lang="ru-RU" dirty="0"/>
              <a:t>,=и используем </a:t>
            </a:r>
            <a:r>
              <a:rPr lang="ru-RU" dirty="0" err="1"/>
              <a:t>нескоклько</a:t>
            </a:r>
            <a:r>
              <a:rPr lang="ru-RU" dirty="0"/>
              <a:t> перестановок при подсчете </a:t>
            </a:r>
            <a:r>
              <a:rPr lang="ru-RU" dirty="0" err="1"/>
              <a:t>фичей</a:t>
            </a:r>
            <a:r>
              <a:rPr lang="ru-RU" dirty="0"/>
              <a:t>, за счет чего выигрываем по качеству у наивного подхода (невозможно повторить снаружи от </a:t>
            </a:r>
            <a:r>
              <a:rPr lang="en-US" dirty="0" err="1"/>
              <a:t>CatBoost</a:t>
            </a:r>
            <a:r>
              <a:rPr lang="en-US" dirty="0"/>
              <a:t> </a:t>
            </a:r>
            <a:r>
              <a:rPr lang="ru-RU" dirty="0"/>
              <a:t>обучения</a:t>
            </a:r>
            <a:r>
              <a:rPr lang="en-US" dirty="0"/>
              <a:t>)</a:t>
            </a:r>
          </a:p>
          <a:p>
            <a:endParaRPr lang="en-US" dirty="0"/>
          </a:p>
          <a:p>
            <a:r>
              <a:rPr lang="ru-RU" dirty="0"/>
              <a:t>Бывает часто когда рядом с текстом есть некоторое количество </a:t>
            </a:r>
            <a:r>
              <a:rPr lang="ru-RU" dirty="0" err="1"/>
              <a:t>фичей</a:t>
            </a:r>
            <a:r>
              <a:rPr lang="ru-RU" dirty="0"/>
              <a:t>, </a:t>
            </a:r>
            <a:r>
              <a:rPr lang="en-US" dirty="0"/>
              <a:t>(rotten tomatoes)</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20</a:t>
            </a:fld>
            <a:endParaRPr lang="ru-RU">
              <a:solidFill>
                <a:prstClr val="black"/>
              </a:solidFill>
            </a:endParaRPr>
          </a:p>
        </p:txBody>
      </p:sp>
    </p:spTree>
    <p:extLst>
      <p:ext uri="{BB962C8B-B14F-4D97-AF65-F5344CB8AC3E}">
        <p14:creationId xmlns:p14="http://schemas.microsoft.com/office/powerpoint/2010/main" val="861040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Эмбеддинг</a:t>
            </a:r>
            <a:r>
              <a:rPr lang="ru-RU" dirty="0"/>
              <a:t>,=и используем </a:t>
            </a:r>
            <a:r>
              <a:rPr lang="ru-RU" dirty="0" err="1"/>
              <a:t>нескоклько</a:t>
            </a:r>
            <a:r>
              <a:rPr lang="ru-RU" dirty="0"/>
              <a:t> перестановок при подсчете </a:t>
            </a:r>
            <a:r>
              <a:rPr lang="ru-RU" dirty="0" err="1"/>
              <a:t>фичей</a:t>
            </a:r>
            <a:r>
              <a:rPr lang="ru-RU" dirty="0"/>
              <a:t>, за счет чего выигрываем по качеству у наивного подхода (невозможно повторить снаружи от </a:t>
            </a:r>
            <a:r>
              <a:rPr lang="en-US" dirty="0" err="1"/>
              <a:t>CatBoost</a:t>
            </a:r>
            <a:r>
              <a:rPr lang="en-US" dirty="0"/>
              <a:t> </a:t>
            </a:r>
            <a:r>
              <a:rPr lang="ru-RU" dirty="0"/>
              <a:t>обучения</a:t>
            </a:r>
            <a:r>
              <a:rPr lang="en-US" dirty="0"/>
              <a:t>)</a:t>
            </a:r>
          </a:p>
          <a:p>
            <a:endParaRPr lang="en-US" dirty="0"/>
          </a:p>
          <a:p>
            <a:r>
              <a:rPr lang="ru-RU" dirty="0"/>
              <a:t>Бывает часто когда рядом с текстом есть некоторое количество </a:t>
            </a:r>
            <a:r>
              <a:rPr lang="ru-RU" dirty="0" err="1"/>
              <a:t>фичей</a:t>
            </a:r>
            <a:r>
              <a:rPr lang="ru-RU" dirty="0"/>
              <a:t>, </a:t>
            </a:r>
            <a:r>
              <a:rPr lang="en-US" dirty="0"/>
              <a:t>(rotten tomatoes)</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21</a:t>
            </a:fld>
            <a:endParaRPr lang="ru-RU">
              <a:solidFill>
                <a:prstClr val="black"/>
              </a:solidFill>
            </a:endParaRPr>
          </a:p>
        </p:txBody>
      </p:sp>
    </p:spTree>
    <p:extLst>
      <p:ext uri="{BB962C8B-B14F-4D97-AF65-F5344CB8AC3E}">
        <p14:creationId xmlns:p14="http://schemas.microsoft.com/office/powerpoint/2010/main" val="845818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Эмбеддинг</a:t>
            </a:r>
            <a:r>
              <a:rPr lang="ru-RU" dirty="0"/>
              <a:t>,=и используем </a:t>
            </a:r>
            <a:r>
              <a:rPr lang="ru-RU" dirty="0" err="1"/>
              <a:t>нескоклько</a:t>
            </a:r>
            <a:r>
              <a:rPr lang="ru-RU" dirty="0"/>
              <a:t> перестановок при подсчете </a:t>
            </a:r>
            <a:r>
              <a:rPr lang="ru-RU" dirty="0" err="1"/>
              <a:t>фичей</a:t>
            </a:r>
            <a:r>
              <a:rPr lang="ru-RU" dirty="0"/>
              <a:t>, за счет чего выигрываем по качеству у наивного подхода (невозможно повторить снаружи от </a:t>
            </a:r>
            <a:r>
              <a:rPr lang="en-US" dirty="0" err="1"/>
              <a:t>CatBoost</a:t>
            </a:r>
            <a:r>
              <a:rPr lang="en-US" dirty="0"/>
              <a:t> </a:t>
            </a:r>
            <a:r>
              <a:rPr lang="ru-RU" dirty="0"/>
              <a:t>обучения</a:t>
            </a:r>
            <a:r>
              <a:rPr lang="en-US" dirty="0"/>
              <a:t>)</a:t>
            </a:r>
          </a:p>
          <a:p>
            <a:endParaRPr lang="en-US" dirty="0"/>
          </a:p>
          <a:p>
            <a:r>
              <a:rPr lang="ru-RU" dirty="0"/>
              <a:t>Бывает часто когда рядом с текстом есть некоторое количество </a:t>
            </a:r>
            <a:r>
              <a:rPr lang="ru-RU" dirty="0" err="1"/>
              <a:t>фичей</a:t>
            </a:r>
            <a:r>
              <a:rPr lang="ru-RU" dirty="0"/>
              <a:t>, </a:t>
            </a:r>
            <a:r>
              <a:rPr lang="en-US" dirty="0"/>
              <a:t>(rotten tomatoes)</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22</a:t>
            </a:fld>
            <a:endParaRPr lang="ru-RU">
              <a:solidFill>
                <a:prstClr val="black"/>
              </a:solidFill>
            </a:endParaRPr>
          </a:p>
        </p:txBody>
      </p:sp>
    </p:spTree>
    <p:extLst>
      <p:ext uri="{BB962C8B-B14F-4D97-AF65-F5344CB8AC3E}">
        <p14:creationId xmlns:p14="http://schemas.microsoft.com/office/powerpoint/2010/main" val="3566790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Эмбеддинг</a:t>
            </a:r>
            <a:r>
              <a:rPr lang="ru-RU" dirty="0"/>
              <a:t>,=и используем </a:t>
            </a:r>
            <a:r>
              <a:rPr lang="ru-RU" dirty="0" err="1"/>
              <a:t>нескоклько</a:t>
            </a:r>
            <a:r>
              <a:rPr lang="ru-RU" dirty="0"/>
              <a:t> перестановок при подсчете </a:t>
            </a:r>
            <a:r>
              <a:rPr lang="ru-RU" dirty="0" err="1"/>
              <a:t>фичей</a:t>
            </a:r>
            <a:r>
              <a:rPr lang="ru-RU" dirty="0"/>
              <a:t>, за счет чего выигрываем по качеству у наивного подхода (невозможно повторить снаружи от </a:t>
            </a:r>
            <a:r>
              <a:rPr lang="en-US" dirty="0" err="1"/>
              <a:t>CatBoost</a:t>
            </a:r>
            <a:r>
              <a:rPr lang="en-US" dirty="0"/>
              <a:t> </a:t>
            </a:r>
            <a:r>
              <a:rPr lang="ru-RU" dirty="0"/>
              <a:t>обучения</a:t>
            </a:r>
            <a:r>
              <a:rPr lang="en-US" dirty="0"/>
              <a:t>)</a:t>
            </a:r>
          </a:p>
          <a:p>
            <a:endParaRPr lang="en-US" dirty="0"/>
          </a:p>
          <a:p>
            <a:r>
              <a:rPr lang="ru-RU" dirty="0"/>
              <a:t>Бывает часто когда рядом с текстом есть некоторое количество </a:t>
            </a:r>
            <a:r>
              <a:rPr lang="ru-RU" dirty="0" err="1"/>
              <a:t>фичей</a:t>
            </a:r>
            <a:r>
              <a:rPr lang="ru-RU" dirty="0"/>
              <a:t>, </a:t>
            </a:r>
            <a:r>
              <a:rPr lang="en-US" dirty="0"/>
              <a:t>(rotten tomatoes)</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23</a:t>
            </a:fld>
            <a:endParaRPr lang="ru-RU">
              <a:solidFill>
                <a:prstClr val="black"/>
              </a:solidFill>
            </a:endParaRPr>
          </a:p>
        </p:txBody>
      </p:sp>
    </p:spTree>
    <p:extLst>
      <p:ext uri="{BB962C8B-B14F-4D97-AF65-F5344CB8AC3E}">
        <p14:creationId xmlns:p14="http://schemas.microsoft.com/office/powerpoint/2010/main" val="469122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Эмбеддинг</a:t>
            </a:r>
            <a:r>
              <a:rPr lang="ru-RU" dirty="0"/>
              <a:t>,=и используем </a:t>
            </a:r>
            <a:r>
              <a:rPr lang="ru-RU" dirty="0" err="1"/>
              <a:t>нескоклько</a:t>
            </a:r>
            <a:r>
              <a:rPr lang="ru-RU" dirty="0"/>
              <a:t> перестановок при подсчете </a:t>
            </a:r>
            <a:r>
              <a:rPr lang="ru-RU" dirty="0" err="1"/>
              <a:t>фичей</a:t>
            </a:r>
            <a:r>
              <a:rPr lang="ru-RU" dirty="0"/>
              <a:t>, за счет чего выигрываем по качеству у наивного подхода (невозможно повторить снаружи от </a:t>
            </a:r>
            <a:r>
              <a:rPr lang="en-US" dirty="0" err="1"/>
              <a:t>CatBoost</a:t>
            </a:r>
            <a:r>
              <a:rPr lang="en-US" dirty="0"/>
              <a:t> </a:t>
            </a:r>
            <a:r>
              <a:rPr lang="ru-RU" dirty="0"/>
              <a:t>обучения</a:t>
            </a:r>
            <a:r>
              <a:rPr lang="en-US" dirty="0"/>
              <a:t>)</a:t>
            </a:r>
          </a:p>
          <a:p>
            <a:endParaRPr lang="en-US" dirty="0"/>
          </a:p>
          <a:p>
            <a:r>
              <a:rPr lang="ru-RU" dirty="0"/>
              <a:t>Бывает часто когда рядом с текстом есть некоторое количество </a:t>
            </a:r>
            <a:r>
              <a:rPr lang="ru-RU" dirty="0" err="1"/>
              <a:t>фичей</a:t>
            </a:r>
            <a:r>
              <a:rPr lang="ru-RU" dirty="0"/>
              <a:t>, </a:t>
            </a:r>
            <a:r>
              <a:rPr lang="en-US" dirty="0"/>
              <a:t>(rotten tomatoes)</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24</a:t>
            </a:fld>
            <a:endParaRPr lang="ru-RU">
              <a:solidFill>
                <a:prstClr val="black"/>
              </a:solidFill>
            </a:endParaRPr>
          </a:p>
        </p:txBody>
      </p:sp>
    </p:spTree>
    <p:extLst>
      <p:ext uri="{BB962C8B-B14F-4D97-AF65-F5344CB8AC3E}">
        <p14:creationId xmlns:p14="http://schemas.microsoft.com/office/powerpoint/2010/main" val="1937646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defTabSz="457200">
              <a:lnSpc>
                <a:spcPct val="125000"/>
              </a:lnSpc>
              <a:defRPr sz="2400">
                <a:latin typeface="Avenir Book"/>
                <a:ea typeface="Avenir Book"/>
                <a:cs typeface="Avenir Book"/>
                <a:sym typeface="Avenir Book"/>
              </a:defRPr>
            </a:pPr>
            <a:r>
              <a:rPr lang="en-US" dirty="0" err="1"/>
              <a:t>CatBoost</a:t>
            </a:r>
            <a:r>
              <a:rPr lang="en-US" dirty="0"/>
              <a:t> is a library that solves supervised learning task</a:t>
            </a:r>
          </a:p>
          <a:p>
            <a:pPr defTabSz="457200">
              <a:lnSpc>
                <a:spcPct val="125000"/>
              </a:lnSpc>
              <a:defRPr sz="2400">
                <a:latin typeface="Avenir Book"/>
                <a:ea typeface="Avenir Book"/>
                <a:cs typeface="Avenir Book"/>
                <a:sym typeface="Avenir Book"/>
              </a:defRPr>
            </a:pPr>
            <a:endParaRPr lang="en-US" dirty="0"/>
          </a:p>
          <a:p>
            <a:pPr defTabSz="457200">
              <a:lnSpc>
                <a:spcPct val="125000"/>
              </a:lnSpc>
              <a:defRPr sz="2400">
                <a:latin typeface="Avenir Book"/>
                <a:ea typeface="Avenir Book"/>
                <a:cs typeface="Avenir Book"/>
                <a:sym typeface="Avenir Book"/>
              </a:defRPr>
            </a:pPr>
            <a:r>
              <a:rPr lang="en-US" dirty="0"/>
              <a:t>Here on  a slide is a rough illustration of what supervised learning consist of of:</a:t>
            </a:r>
          </a:p>
          <a:p>
            <a:pPr marL="401052" indent="-401052" defTabSz="457200">
              <a:lnSpc>
                <a:spcPct val="125000"/>
              </a:lnSpc>
              <a:buSzPct val="100000"/>
              <a:buAutoNum type="arabicParenR"/>
              <a:defRPr sz="2400">
                <a:latin typeface="Avenir Book"/>
                <a:ea typeface="Avenir Book"/>
                <a:cs typeface="Avenir Book"/>
                <a:sym typeface="Avenir Book"/>
              </a:defRPr>
            </a:pPr>
            <a:r>
              <a:rPr lang="en-US" dirty="0"/>
              <a:t>we have some application where we want to apply ML techniques</a:t>
            </a:r>
          </a:p>
          <a:p>
            <a:pPr marL="401052" indent="-401052" defTabSz="457200">
              <a:lnSpc>
                <a:spcPct val="125000"/>
              </a:lnSpc>
              <a:buSzPct val="100000"/>
              <a:buAutoNum type="arabicParenR"/>
              <a:defRPr sz="2400">
                <a:latin typeface="Avenir Book"/>
                <a:ea typeface="Avenir Book"/>
                <a:cs typeface="Avenir Book"/>
                <a:sym typeface="Avenir Book"/>
              </a:defRPr>
            </a:pPr>
            <a:r>
              <a:rPr lang="en-US" dirty="0"/>
              <a:t>We have some data at hand, that could be used to solve our problem. This data contains samples and for each samples we have associated label. The task is  to predict label based on sample in some optimal way. Applications defines what the optimal way is. And to predict in this optimal way we </a:t>
            </a:r>
            <a:r>
              <a:rPr lang="en-US" dirty="0" err="1"/>
              <a:t>optimise</a:t>
            </a:r>
            <a:r>
              <a:rPr lang="en-US" dirty="0"/>
              <a:t> some loss function, that, directly or indirectly, search for optimal model</a:t>
            </a:r>
          </a:p>
          <a:p>
            <a:pPr marL="401052" indent="-401052" defTabSz="457200">
              <a:lnSpc>
                <a:spcPct val="125000"/>
              </a:lnSpc>
              <a:buSzPct val="100000"/>
              <a:buAutoNum type="arabicParenR"/>
              <a:defRPr sz="2400">
                <a:latin typeface="Avenir Book"/>
                <a:ea typeface="Avenir Book"/>
                <a:cs typeface="Avenir Book"/>
                <a:sym typeface="Avenir Book"/>
              </a:defRPr>
            </a:pPr>
            <a:r>
              <a:rPr lang="en-US" dirty="0"/>
              <a:t>Finally, we have bunch of libraries that could be used to solve the problem</a:t>
            </a:r>
          </a:p>
          <a:p>
            <a:pPr defTabSz="457200">
              <a:lnSpc>
                <a:spcPct val="125000"/>
              </a:lnSpc>
              <a:defRPr sz="2400">
                <a:latin typeface="Avenir Book"/>
                <a:ea typeface="Avenir Book"/>
                <a:cs typeface="Avenir Book"/>
                <a:sym typeface="Avenir Book"/>
              </a:defRPr>
            </a:pPr>
            <a:endParaRPr lang="en-US" dirty="0"/>
          </a:p>
          <a:p>
            <a:pPr defTabSz="457200">
              <a:lnSpc>
                <a:spcPct val="125000"/>
              </a:lnSpc>
              <a:defRPr sz="2400">
                <a:latin typeface="Avenir Book"/>
                <a:ea typeface="Avenir Book"/>
                <a:cs typeface="Avenir Book"/>
                <a:sym typeface="Avenir Book"/>
              </a:defRPr>
            </a:pPr>
            <a:r>
              <a:rPr lang="en-US" dirty="0"/>
              <a:t>This libraries, usually, </a:t>
            </a:r>
            <a:r>
              <a:rPr lang="en-US" dirty="0" err="1"/>
              <a:t>generalise</a:t>
            </a:r>
            <a:r>
              <a:rPr lang="en-US" dirty="0"/>
              <a:t> well for different applications. Linear models, GBDT, Decision tress — all this could be used for different types of predictions problems: classification, regression, ranking — just select the proper loss function</a:t>
            </a:r>
          </a:p>
          <a:p>
            <a:pPr defTabSz="457200">
              <a:lnSpc>
                <a:spcPct val="125000"/>
              </a:lnSpc>
              <a:defRPr sz="2400">
                <a:latin typeface="Avenir Book"/>
                <a:ea typeface="Avenir Book"/>
                <a:cs typeface="Avenir Book"/>
                <a:sym typeface="Avenir Book"/>
              </a:defRPr>
            </a:pPr>
            <a:endParaRPr lang="en-US" dirty="0"/>
          </a:p>
          <a:p>
            <a:pPr defTabSz="457200">
              <a:lnSpc>
                <a:spcPct val="125000"/>
              </a:lnSpc>
              <a:defRPr sz="2400">
                <a:latin typeface="Avenir Book"/>
                <a:ea typeface="Avenir Book"/>
                <a:cs typeface="Avenir Book"/>
                <a:sym typeface="Avenir Book"/>
              </a:defRPr>
            </a:pPr>
            <a:endParaRPr lang="en-US" dirty="0"/>
          </a:p>
          <a:p>
            <a:pPr defTabSz="457200">
              <a:lnSpc>
                <a:spcPct val="125000"/>
              </a:lnSpc>
              <a:defRPr sz="2400">
                <a:latin typeface="Avenir Book"/>
                <a:ea typeface="Avenir Book"/>
                <a:cs typeface="Avenir Book"/>
                <a:sym typeface="Avenir Book"/>
              </a:defRPr>
            </a:pPr>
            <a:r>
              <a:rPr lang="en-US" dirty="0"/>
              <a:t>But,  different tools work well with different data</a:t>
            </a:r>
          </a:p>
          <a:p>
            <a:pPr defTabSz="457200">
              <a:lnSpc>
                <a:spcPct val="125000"/>
              </a:lnSpc>
              <a:defRPr sz="2400">
                <a:latin typeface="Avenir Book"/>
                <a:ea typeface="Avenir Book"/>
                <a:cs typeface="Avenir Book"/>
                <a:sym typeface="Avenir Book"/>
              </a:defRPr>
            </a:pPr>
            <a:r>
              <a:rPr lang="en-US" dirty="0"/>
              <a:t>For examples, for images  CNN are the best choice</a:t>
            </a:r>
          </a:p>
          <a:p>
            <a:pPr defTabSz="457200">
              <a:lnSpc>
                <a:spcPct val="125000"/>
              </a:lnSpc>
              <a:defRPr sz="2400">
                <a:latin typeface="Avenir Book"/>
                <a:ea typeface="Avenir Book"/>
                <a:cs typeface="Avenir Book"/>
                <a:sym typeface="Avenir Book"/>
              </a:defRPr>
            </a:pPr>
            <a:r>
              <a:rPr lang="en-US" dirty="0"/>
              <a:t>For speech recognition recurrent neural networks provides great results</a:t>
            </a:r>
          </a:p>
          <a:p>
            <a:endParaRPr lang="ru-RU" dirty="0"/>
          </a:p>
        </p:txBody>
      </p:sp>
      <p:sp>
        <p:nvSpPr>
          <p:cNvPr id="4" name="Номер слайда 3"/>
          <p:cNvSpPr>
            <a:spLocks noGrp="1"/>
          </p:cNvSpPr>
          <p:nvPr>
            <p:ph type="sldNum" sz="quarter" idx="5"/>
          </p:nvPr>
        </p:nvSpPr>
        <p:spPr/>
        <p:txBody>
          <a:bodyPr/>
          <a:lstStyle/>
          <a:p>
            <a:fld id="{281397F6-5F69-4798-869B-9B0266F8F8FE}" type="slidenum">
              <a:rPr lang="ru-RU" smtClean="0"/>
              <a:t>2</a:t>
            </a:fld>
            <a:endParaRPr lang="ru-RU"/>
          </a:p>
        </p:txBody>
      </p:sp>
    </p:spTree>
    <p:extLst>
      <p:ext uri="{BB962C8B-B14F-4D97-AF65-F5344CB8AC3E}">
        <p14:creationId xmlns:p14="http://schemas.microsoft.com/office/powerpoint/2010/main" val="302123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Эмбеддинг</a:t>
            </a:r>
            <a:r>
              <a:rPr lang="ru-RU" dirty="0"/>
              <a:t>,=и используем </a:t>
            </a:r>
            <a:r>
              <a:rPr lang="ru-RU" dirty="0" err="1"/>
              <a:t>нескоклько</a:t>
            </a:r>
            <a:r>
              <a:rPr lang="ru-RU" dirty="0"/>
              <a:t> перестановок при подсчете </a:t>
            </a:r>
            <a:r>
              <a:rPr lang="ru-RU" dirty="0" err="1"/>
              <a:t>фичей</a:t>
            </a:r>
            <a:r>
              <a:rPr lang="ru-RU" dirty="0"/>
              <a:t>, за счет чего выигрываем по качеству у наивного подхода (невозможно повторить снаружи от </a:t>
            </a:r>
            <a:r>
              <a:rPr lang="en-US" dirty="0" err="1"/>
              <a:t>CatBoost</a:t>
            </a:r>
            <a:r>
              <a:rPr lang="en-US" dirty="0"/>
              <a:t> </a:t>
            </a:r>
            <a:r>
              <a:rPr lang="ru-RU" dirty="0"/>
              <a:t>обучения</a:t>
            </a:r>
            <a:r>
              <a:rPr lang="en-US" dirty="0"/>
              <a:t>)</a:t>
            </a:r>
          </a:p>
          <a:p>
            <a:endParaRPr lang="en-US" dirty="0"/>
          </a:p>
          <a:p>
            <a:r>
              <a:rPr lang="ru-RU" dirty="0"/>
              <a:t>Бывает часто когда рядом с текстом есть некоторое количество </a:t>
            </a:r>
            <a:r>
              <a:rPr lang="ru-RU" dirty="0" err="1"/>
              <a:t>фичей</a:t>
            </a:r>
            <a:r>
              <a:rPr lang="ru-RU" dirty="0"/>
              <a:t>, </a:t>
            </a:r>
            <a:r>
              <a:rPr lang="en-US" dirty="0"/>
              <a:t>(rotten tomatoes)</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25</a:t>
            </a:fld>
            <a:endParaRPr lang="ru-RU">
              <a:solidFill>
                <a:prstClr val="black"/>
              </a:solidFill>
            </a:endParaRPr>
          </a:p>
        </p:txBody>
      </p:sp>
    </p:spTree>
    <p:extLst>
      <p:ext uri="{BB962C8B-B14F-4D97-AF65-F5344CB8AC3E}">
        <p14:creationId xmlns:p14="http://schemas.microsoft.com/office/powerpoint/2010/main" val="3678250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Эмбеддинг</a:t>
            </a:r>
            <a:r>
              <a:rPr lang="ru-RU" dirty="0"/>
              <a:t>,=и используем </a:t>
            </a:r>
            <a:r>
              <a:rPr lang="ru-RU" dirty="0" err="1"/>
              <a:t>нескоклько</a:t>
            </a:r>
            <a:r>
              <a:rPr lang="ru-RU" dirty="0"/>
              <a:t> перестановок при подсчете </a:t>
            </a:r>
            <a:r>
              <a:rPr lang="ru-RU" dirty="0" err="1"/>
              <a:t>фичей</a:t>
            </a:r>
            <a:r>
              <a:rPr lang="ru-RU" dirty="0"/>
              <a:t>, за счет чего выигрываем по качеству у наивного подхода (невозможно повторить снаружи от </a:t>
            </a:r>
            <a:r>
              <a:rPr lang="en-US" dirty="0" err="1"/>
              <a:t>CatBoost</a:t>
            </a:r>
            <a:r>
              <a:rPr lang="en-US" dirty="0"/>
              <a:t> </a:t>
            </a:r>
            <a:r>
              <a:rPr lang="ru-RU" dirty="0"/>
              <a:t>обучения</a:t>
            </a:r>
            <a:r>
              <a:rPr lang="en-US" dirty="0"/>
              <a:t>)</a:t>
            </a:r>
          </a:p>
          <a:p>
            <a:endParaRPr lang="en-US" dirty="0"/>
          </a:p>
          <a:p>
            <a:r>
              <a:rPr lang="ru-RU" dirty="0"/>
              <a:t>Бывает часто когда рядом с текстом есть некоторое количество </a:t>
            </a:r>
            <a:r>
              <a:rPr lang="ru-RU" dirty="0" err="1"/>
              <a:t>фичей</a:t>
            </a:r>
            <a:r>
              <a:rPr lang="ru-RU" dirty="0"/>
              <a:t>, </a:t>
            </a:r>
            <a:r>
              <a:rPr lang="en-US" dirty="0"/>
              <a:t>(rotten tomatoes)</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26</a:t>
            </a:fld>
            <a:endParaRPr lang="ru-RU">
              <a:solidFill>
                <a:prstClr val="black"/>
              </a:solidFill>
            </a:endParaRPr>
          </a:p>
        </p:txBody>
      </p:sp>
    </p:spTree>
    <p:extLst>
      <p:ext uri="{BB962C8B-B14F-4D97-AF65-F5344CB8AC3E}">
        <p14:creationId xmlns:p14="http://schemas.microsoft.com/office/powerpoint/2010/main" val="2395321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 name="Shape 1353"/>
          <p:cNvSpPr>
            <a:spLocks noGrp="1" noRot="1" noChangeAspect="1"/>
          </p:cNvSpPr>
          <p:nvPr>
            <p:ph type="sldImg"/>
          </p:nvPr>
        </p:nvSpPr>
        <p:spPr>
          <a:xfrm>
            <a:off x="381000" y="685800"/>
            <a:ext cx="6096000" cy="3429000"/>
          </a:xfrm>
          <a:prstGeom prst="rect">
            <a:avLst/>
          </a:prstGeom>
        </p:spPr>
        <p:txBody>
          <a:bodyPr/>
          <a:lstStyle/>
          <a:p>
            <a:endParaRPr/>
          </a:p>
        </p:txBody>
      </p:sp>
      <p:sp>
        <p:nvSpPr>
          <p:cNvPr id="1354" name="Shape 1354"/>
          <p:cNvSpPr>
            <a:spLocks noGrp="1"/>
          </p:cNvSpPr>
          <p:nvPr>
            <p:ph type="body" sz="quarter" idx="1"/>
          </p:nvPr>
        </p:nvSpPr>
        <p:spPr>
          <a:prstGeom prst="rect">
            <a:avLst/>
          </a:prstGeom>
        </p:spPr>
        <p:txBody>
          <a:bodyPr/>
          <a:lstStyle/>
          <a:p>
            <a:pPr defTabSz="457200">
              <a:lnSpc>
                <a:spcPct val="125000"/>
              </a:lnSpc>
              <a:defRPr sz="2400">
                <a:latin typeface="Avenir Book"/>
                <a:ea typeface="Avenir Book"/>
                <a:cs typeface="Avenir Book"/>
                <a:sym typeface="Avenir Book"/>
              </a:defRPr>
            </a:pPr>
            <a:r>
              <a:t>For such conversion you could use one-hot-encodings . It is simple and efficient technique, but works only if categorical feature cardinality is low. In reality, many categorical features has a huge number of different values. As a result, it’s hard to build an ensemble of decision trees with help of this technique. </a:t>
            </a:r>
          </a:p>
          <a:p>
            <a:pPr defTabSz="457200">
              <a:lnSpc>
                <a:spcPct val="125000"/>
              </a:lnSpc>
              <a:defRPr sz="2400">
                <a:latin typeface="Avenir Book"/>
                <a:ea typeface="Avenir Book"/>
                <a:cs typeface="Avenir Book"/>
                <a:sym typeface="Avenir Book"/>
              </a:defRPr>
            </a:pPr>
            <a:endParaRPr/>
          </a:p>
          <a:p>
            <a:pPr defTabSz="457200">
              <a:lnSpc>
                <a:spcPct val="125000"/>
              </a:lnSpc>
              <a:defRPr sz="2400">
                <a:latin typeface="Avenir Book"/>
                <a:ea typeface="Avenir Book"/>
                <a:cs typeface="Avenir Book"/>
                <a:sym typeface="Avenir Book"/>
              </a:defRPr>
            </a:pPr>
            <a:r>
              <a:t>So, to wok with such features one usually makes some feature engineering instead of one hot encoding. And  feature engineering is based on problem domain knowledge.</a:t>
            </a:r>
          </a:p>
        </p:txBody>
      </p:sp>
    </p:spTree>
    <p:extLst>
      <p:ext uri="{BB962C8B-B14F-4D97-AF65-F5344CB8AC3E}">
        <p14:creationId xmlns:p14="http://schemas.microsoft.com/office/powerpoint/2010/main" val="2421452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Эмбеддинг</a:t>
            </a:r>
            <a:r>
              <a:rPr lang="ru-RU" dirty="0"/>
              <a:t>,=и используем </a:t>
            </a:r>
            <a:r>
              <a:rPr lang="ru-RU" dirty="0" err="1"/>
              <a:t>нескоклько</a:t>
            </a:r>
            <a:r>
              <a:rPr lang="ru-RU" dirty="0"/>
              <a:t> перестановок при подсчете </a:t>
            </a:r>
            <a:r>
              <a:rPr lang="ru-RU" dirty="0" err="1"/>
              <a:t>фичей</a:t>
            </a:r>
            <a:r>
              <a:rPr lang="ru-RU" dirty="0"/>
              <a:t>, за счет чего выигрываем по качеству у наивного подхода (невозможно повторить снаружи от </a:t>
            </a:r>
            <a:r>
              <a:rPr lang="en-US" dirty="0" err="1"/>
              <a:t>CatBoost</a:t>
            </a:r>
            <a:r>
              <a:rPr lang="en-US" dirty="0"/>
              <a:t> </a:t>
            </a:r>
            <a:r>
              <a:rPr lang="ru-RU" dirty="0"/>
              <a:t>обучения</a:t>
            </a:r>
            <a:r>
              <a:rPr lang="en-US" dirty="0"/>
              <a:t>)</a:t>
            </a:r>
          </a:p>
          <a:p>
            <a:endParaRPr lang="en-US" dirty="0"/>
          </a:p>
          <a:p>
            <a:r>
              <a:rPr lang="ru-RU" dirty="0"/>
              <a:t>Бывает часто когда рядом с текстом есть некоторое количество </a:t>
            </a:r>
            <a:r>
              <a:rPr lang="ru-RU" dirty="0" err="1"/>
              <a:t>фичей</a:t>
            </a:r>
            <a:r>
              <a:rPr lang="ru-RU" dirty="0"/>
              <a:t>, </a:t>
            </a:r>
            <a:r>
              <a:rPr lang="en-US" dirty="0"/>
              <a:t>(rotten tomatoes)</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28</a:t>
            </a:fld>
            <a:endParaRPr lang="ru-RU">
              <a:solidFill>
                <a:prstClr val="black"/>
              </a:solidFill>
            </a:endParaRPr>
          </a:p>
        </p:txBody>
      </p:sp>
    </p:spTree>
    <p:extLst>
      <p:ext uri="{BB962C8B-B14F-4D97-AF65-F5344CB8AC3E}">
        <p14:creationId xmlns:p14="http://schemas.microsoft.com/office/powerpoint/2010/main" val="3226816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Эмбеддинг</a:t>
            </a:r>
            <a:r>
              <a:rPr lang="ru-RU" dirty="0"/>
              <a:t>,=и используем </a:t>
            </a:r>
            <a:r>
              <a:rPr lang="ru-RU" dirty="0" err="1"/>
              <a:t>нескоклько</a:t>
            </a:r>
            <a:r>
              <a:rPr lang="ru-RU" dirty="0"/>
              <a:t> перестановок при подсчете </a:t>
            </a:r>
            <a:r>
              <a:rPr lang="ru-RU" dirty="0" err="1"/>
              <a:t>фичей</a:t>
            </a:r>
            <a:r>
              <a:rPr lang="ru-RU" dirty="0"/>
              <a:t>, за счет чего выигрываем по качеству у наивного подхода (невозможно повторить снаружи от </a:t>
            </a:r>
            <a:r>
              <a:rPr lang="en-US" dirty="0" err="1"/>
              <a:t>CatBoost</a:t>
            </a:r>
            <a:r>
              <a:rPr lang="en-US" dirty="0"/>
              <a:t> </a:t>
            </a:r>
            <a:r>
              <a:rPr lang="ru-RU" dirty="0"/>
              <a:t>обучения</a:t>
            </a:r>
            <a:r>
              <a:rPr lang="en-US" dirty="0"/>
              <a:t>)</a:t>
            </a:r>
          </a:p>
          <a:p>
            <a:endParaRPr lang="en-US" dirty="0"/>
          </a:p>
          <a:p>
            <a:r>
              <a:rPr lang="ru-RU" dirty="0"/>
              <a:t>Бывает часто когда рядом с текстом есть некоторое количество </a:t>
            </a:r>
            <a:r>
              <a:rPr lang="ru-RU" dirty="0" err="1"/>
              <a:t>фичей</a:t>
            </a:r>
            <a:r>
              <a:rPr lang="ru-RU" dirty="0"/>
              <a:t>, </a:t>
            </a:r>
            <a:r>
              <a:rPr lang="en-US" dirty="0"/>
              <a:t>(rotten tomatoes)</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30</a:t>
            </a:fld>
            <a:endParaRPr lang="ru-RU">
              <a:solidFill>
                <a:prstClr val="black"/>
              </a:solidFill>
            </a:endParaRPr>
          </a:p>
        </p:txBody>
      </p:sp>
    </p:spTree>
    <p:extLst>
      <p:ext uri="{BB962C8B-B14F-4D97-AF65-F5344CB8AC3E}">
        <p14:creationId xmlns:p14="http://schemas.microsoft.com/office/powerpoint/2010/main" val="2809184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Эмбеддинг</a:t>
            </a:r>
            <a:r>
              <a:rPr lang="ru-RU" dirty="0"/>
              <a:t>,=и используем </a:t>
            </a:r>
            <a:r>
              <a:rPr lang="ru-RU" dirty="0" err="1"/>
              <a:t>нескоклько</a:t>
            </a:r>
            <a:r>
              <a:rPr lang="ru-RU" dirty="0"/>
              <a:t> перестановок при подсчете </a:t>
            </a:r>
            <a:r>
              <a:rPr lang="ru-RU" dirty="0" err="1"/>
              <a:t>фичей</a:t>
            </a:r>
            <a:r>
              <a:rPr lang="ru-RU" dirty="0"/>
              <a:t>, за счет чего выигрываем по качеству у наивного подхода (невозможно повторить снаружи от </a:t>
            </a:r>
            <a:r>
              <a:rPr lang="en-US" dirty="0" err="1"/>
              <a:t>CatBoost</a:t>
            </a:r>
            <a:r>
              <a:rPr lang="en-US" dirty="0"/>
              <a:t> </a:t>
            </a:r>
            <a:r>
              <a:rPr lang="ru-RU" dirty="0"/>
              <a:t>обучения</a:t>
            </a:r>
            <a:r>
              <a:rPr lang="en-US" dirty="0"/>
              <a:t>)</a:t>
            </a:r>
          </a:p>
          <a:p>
            <a:endParaRPr lang="en-US" dirty="0"/>
          </a:p>
          <a:p>
            <a:r>
              <a:rPr lang="ru-RU" dirty="0"/>
              <a:t>Бывает часто когда рядом с текстом есть некоторое количество </a:t>
            </a:r>
            <a:r>
              <a:rPr lang="ru-RU" dirty="0" err="1"/>
              <a:t>фичей</a:t>
            </a:r>
            <a:r>
              <a:rPr lang="ru-RU" dirty="0"/>
              <a:t>, </a:t>
            </a:r>
            <a:r>
              <a:rPr lang="en-US" dirty="0"/>
              <a:t>(rotten tomatoes)</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31</a:t>
            </a:fld>
            <a:endParaRPr lang="ru-RU">
              <a:solidFill>
                <a:prstClr val="black"/>
              </a:solidFill>
            </a:endParaRPr>
          </a:p>
        </p:txBody>
      </p:sp>
    </p:spTree>
    <p:extLst>
      <p:ext uri="{BB962C8B-B14F-4D97-AF65-F5344CB8AC3E}">
        <p14:creationId xmlns:p14="http://schemas.microsoft.com/office/powerpoint/2010/main" val="3362996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Эмбеддинг</a:t>
            </a:r>
            <a:r>
              <a:rPr lang="ru-RU" dirty="0"/>
              <a:t>,=и используем </a:t>
            </a:r>
            <a:r>
              <a:rPr lang="ru-RU" dirty="0" err="1"/>
              <a:t>нескоклько</a:t>
            </a:r>
            <a:r>
              <a:rPr lang="ru-RU" dirty="0"/>
              <a:t> перестановок при подсчете </a:t>
            </a:r>
            <a:r>
              <a:rPr lang="ru-RU" dirty="0" err="1"/>
              <a:t>фичей</a:t>
            </a:r>
            <a:r>
              <a:rPr lang="ru-RU" dirty="0"/>
              <a:t>, за счет чего выигрываем по качеству у наивного подхода (невозможно повторить снаружи от </a:t>
            </a:r>
            <a:r>
              <a:rPr lang="en-US" dirty="0" err="1"/>
              <a:t>CatBoost</a:t>
            </a:r>
            <a:r>
              <a:rPr lang="en-US" dirty="0"/>
              <a:t> </a:t>
            </a:r>
            <a:r>
              <a:rPr lang="ru-RU" dirty="0"/>
              <a:t>обучения</a:t>
            </a:r>
            <a:r>
              <a:rPr lang="en-US" dirty="0"/>
              <a:t>)</a:t>
            </a:r>
          </a:p>
          <a:p>
            <a:endParaRPr lang="en-US" dirty="0"/>
          </a:p>
          <a:p>
            <a:r>
              <a:rPr lang="ru-RU" dirty="0"/>
              <a:t>Бывает часто когда рядом с текстом есть некоторое количество </a:t>
            </a:r>
            <a:r>
              <a:rPr lang="ru-RU" dirty="0" err="1"/>
              <a:t>фичей</a:t>
            </a:r>
            <a:r>
              <a:rPr lang="ru-RU" dirty="0"/>
              <a:t>, </a:t>
            </a:r>
            <a:r>
              <a:rPr lang="en-US" dirty="0"/>
              <a:t>(rotten tomatoes)</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32</a:t>
            </a:fld>
            <a:endParaRPr lang="ru-RU">
              <a:solidFill>
                <a:prstClr val="black"/>
              </a:solidFill>
            </a:endParaRPr>
          </a:p>
        </p:txBody>
      </p:sp>
    </p:spTree>
    <p:extLst>
      <p:ext uri="{BB962C8B-B14F-4D97-AF65-F5344CB8AC3E}">
        <p14:creationId xmlns:p14="http://schemas.microsoft.com/office/powerpoint/2010/main" val="2854826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Эмбеддинг</a:t>
            </a:r>
            <a:r>
              <a:rPr lang="ru-RU" dirty="0"/>
              <a:t>,=и используем </a:t>
            </a:r>
            <a:r>
              <a:rPr lang="ru-RU" dirty="0" err="1"/>
              <a:t>нескоклько</a:t>
            </a:r>
            <a:r>
              <a:rPr lang="ru-RU" dirty="0"/>
              <a:t> перестановок при подсчете </a:t>
            </a:r>
            <a:r>
              <a:rPr lang="ru-RU" dirty="0" err="1"/>
              <a:t>фичей</a:t>
            </a:r>
            <a:r>
              <a:rPr lang="ru-RU" dirty="0"/>
              <a:t>, за счет чего выигрываем по качеству у наивного подхода (невозможно повторить снаружи от </a:t>
            </a:r>
            <a:r>
              <a:rPr lang="en-US" dirty="0" err="1"/>
              <a:t>CatBoost</a:t>
            </a:r>
            <a:r>
              <a:rPr lang="en-US" dirty="0"/>
              <a:t> </a:t>
            </a:r>
            <a:r>
              <a:rPr lang="ru-RU" dirty="0"/>
              <a:t>обучения</a:t>
            </a:r>
            <a:r>
              <a:rPr lang="en-US" dirty="0"/>
              <a:t>)</a:t>
            </a:r>
          </a:p>
          <a:p>
            <a:endParaRPr lang="en-US" dirty="0"/>
          </a:p>
          <a:p>
            <a:r>
              <a:rPr lang="ru-RU" dirty="0"/>
              <a:t>Бывает часто когда рядом с текстом есть некоторое количество </a:t>
            </a:r>
            <a:r>
              <a:rPr lang="ru-RU" dirty="0" err="1"/>
              <a:t>фичей</a:t>
            </a:r>
            <a:r>
              <a:rPr lang="ru-RU" dirty="0"/>
              <a:t>, </a:t>
            </a:r>
            <a:r>
              <a:rPr lang="en-US" dirty="0"/>
              <a:t>(rotten tomatoes)</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34</a:t>
            </a:fld>
            <a:endParaRPr lang="ru-RU">
              <a:solidFill>
                <a:prstClr val="black"/>
              </a:solidFill>
            </a:endParaRPr>
          </a:p>
        </p:txBody>
      </p:sp>
    </p:spTree>
    <p:extLst>
      <p:ext uri="{BB962C8B-B14F-4D97-AF65-F5344CB8AC3E}">
        <p14:creationId xmlns:p14="http://schemas.microsoft.com/office/powerpoint/2010/main" val="2552268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defTabSz="457200">
              <a:lnSpc>
                <a:spcPct val="125000"/>
              </a:lnSpc>
              <a:defRPr sz="2400">
                <a:latin typeface="Avenir Book"/>
                <a:ea typeface="Avenir Book"/>
                <a:cs typeface="Avenir Book"/>
                <a:sym typeface="Avenir Book"/>
              </a:defRPr>
            </a:pPr>
            <a:r>
              <a:rPr lang="en" dirty="0"/>
              <a:t>Here you can seen one way to classify type of data used to solve practical problems today</a:t>
            </a:r>
          </a:p>
          <a:p>
            <a:pPr defTabSz="457200">
              <a:lnSpc>
                <a:spcPct val="125000"/>
              </a:lnSpc>
              <a:defRPr sz="2400">
                <a:latin typeface="Avenir Book"/>
                <a:ea typeface="Avenir Book"/>
                <a:cs typeface="Avenir Book"/>
                <a:sym typeface="Avenir Book"/>
              </a:defRPr>
            </a:pPr>
            <a:r>
              <a:rPr lang="en" dirty="0"/>
              <a:t>Firstly, we have so-called unstructured data, like images, were deep learning techniques shows the great result</a:t>
            </a:r>
          </a:p>
          <a:p>
            <a:pPr defTabSz="457200">
              <a:lnSpc>
                <a:spcPct val="125000"/>
              </a:lnSpc>
              <a:defRPr sz="2400">
                <a:latin typeface="Avenir Book"/>
                <a:ea typeface="Avenir Book"/>
                <a:cs typeface="Avenir Book"/>
                <a:sym typeface="Avenir Book"/>
              </a:defRPr>
            </a:pPr>
            <a:r>
              <a:rPr lang="en" dirty="0"/>
              <a:t>Secondly, we have tabular, or structured data: well-engineered features are used to describe sample we use to make </a:t>
            </a:r>
            <a:r>
              <a:rPr lang="en" dirty="0" err="1"/>
              <a:t>predictions.Each</a:t>
            </a:r>
            <a:r>
              <a:rPr lang="en" dirty="0"/>
              <a:t> sample is just a row of float numbers in table. Plus a label that we need to predict. </a:t>
            </a:r>
          </a:p>
          <a:p>
            <a:pPr defTabSz="457200">
              <a:lnSpc>
                <a:spcPct val="125000"/>
              </a:lnSpc>
              <a:defRPr sz="2400">
                <a:latin typeface="Avenir Book"/>
                <a:ea typeface="Avenir Book"/>
                <a:cs typeface="Avenir Book"/>
                <a:sym typeface="Avenir Book"/>
              </a:defRPr>
            </a:pPr>
            <a:r>
              <a:rPr lang="en" dirty="0"/>
              <a:t>For this type of data the state-of-the-art results are achieve by GBDT</a:t>
            </a:r>
          </a:p>
          <a:p>
            <a:pPr defTabSz="457200">
              <a:lnSpc>
                <a:spcPct val="125000"/>
              </a:lnSpc>
              <a:defRPr sz="2400">
                <a:latin typeface="Avenir Book"/>
                <a:ea typeface="Avenir Book"/>
                <a:cs typeface="Avenir Book"/>
                <a:sym typeface="Avenir Book"/>
              </a:defRPr>
            </a:pPr>
            <a:r>
              <a:rPr lang="en" dirty="0"/>
              <a:t>This is power technique that builds an ensemble, or linear combination, of decision trees. And builds it in a greedy way. Method starts with just one tree, this tree usually have big error and we iteratively and a new tree is learned to corrects errors performed by previous ones </a:t>
            </a:r>
          </a:p>
          <a:p>
            <a:pPr defTabSz="457200">
              <a:lnSpc>
                <a:spcPct val="125000"/>
              </a:lnSpc>
              <a:defRPr sz="2400">
                <a:latin typeface="Avenir Book"/>
                <a:ea typeface="Avenir Book"/>
                <a:cs typeface="Avenir Book"/>
                <a:sym typeface="Avenir Book"/>
              </a:defRPr>
            </a:pPr>
            <a:r>
              <a:rPr lang="en" dirty="0"/>
              <a:t>This technique is very easy to use, that’s almost no parameter that need to be carefully tuned, like neural network architecture. For GBDT </a:t>
            </a:r>
            <a:r>
              <a:rPr lang="en" dirty="0" err="1"/>
              <a:t>is’t</a:t>
            </a:r>
            <a:r>
              <a:rPr lang="en" dirty="0"/>
              <a:t> often enough to use just 3 parameters: maximum depth of tree, number of trees you want to train and learning rate which is some kind of regularizations. And </a:t>
            </a:r>
            <a:r>
              <a:rPr lang="en" dirty="0" err="1"/>
              <a:t>thats</a:t>
            </a:r>
            <a:r>
              <a:rPr lang="en" dirty="0"/>
              <a:t> all, you could spend the rest of time working with the data, not the machine learning model. And dealing with the data is the most important part. </a:t>
            </a:r>
          </a:p>
          <a:p>
            <a:pPr defTabSz="457200">
              <a:lnSpc>
                <a:spcPct val="125000"/>
              </a:lnSpc>
              <a:defRPr sz="2400">
                <a:latin typeface="Avenir Book"/>
                <a:ea typeface="Avenir Book"/>
                <a:cs typeface="Avenir Book"/>
                <a:sym typeface="Avenir Book"/>
              </a:defRPr>
            </a:pPr>
            <a:r>
              <a:rPr lang="en" dirty="0"/>
              <a:t>Gradient boosting works well on small datasets and could be scaled for big ones</a:t>
            </a:r>
          </a:p>
          <a:p>
            <a:pPr defTabSz="457200">
              <a:lnSpc>
                <a:spcPct val="125000"/>
              </a:lnSpc>
              <a:defRPr sz="2400">
                <a:latin typeface="Avenir Book"/>
                <a:ea typeface="Avenir Book"/>
                <a:cs typeface="Avenir Book"/>
                <a:sym typeface="Avenir Book"/>
              </a:defRPr>
            </a:pPr>
            <a:r>
              <a:rPr lang="en" dirty="0"/>
              <a:t> </a:t>
            </a:r>
          </a:p>
          <a:p>
            <a:endParaRPr lang="ru-RU" dirty="0"/>
          </a:p>
        </p:txBody>
      </p:sp>
      <p:sp>
        <p:nvSpPr>
          <p:cNvPr id="4" name="Номер слайда 3"/>
          <p:cNvSpPr>
            <a:spLocks noGrp="1"/>
          </p:cNvSpPr>
          <p:nvPr>
            <p:ph type="sldNum" sz="quarter" idx="5"/>
          </p:nvPr>
        </p:nvSpPr>
        <p:spPr/>
        <p:txBody>
          <a:bodyPr/>
          <a:lstStyle/>
          <a:p>
            <a:fld id="{281397F6-5F69-4798-869B-9B0266F8F8FE}" type="slidenum">
              <a:rPr lang="ru-RU" smtClean="0"/>
              <a:t>3</a:t>
            </a:fld>
            <a:endParaRPr lang="ru-RU"/>
          </a:p>
        </p:txBody>
      </p:sp>
    </p:spTree>
    <p:extLst>
      <p:ext uri="{BB962C8B-B14F-4D97-AF65-F5344CB8AC3E}">
        <p14:creationId xmlns:p14="http://schemas.microsoft.com/office/powerpoint/2010/main" val="1281458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281397F6-5F69-4798-869B-9B0266F8F8FE}" type="slidenum">
              <a:rPr lang="ru-RU" smtClean="0"/>
              <a:t>4</a:t>
            </a:fld>
            <a:endParaRPr lang="ru-RU"/>
          </a:p>
        </p:txBody>
      </p:sp>
    </p:spTree>
    <p:extLst>
      <p:ext uri="{BB962C8B-B14F-4D97-AF65-F5344CB8AC3E}">
        <p14:creationId xmlns:p14="http://schemas.microsoft.com/office/powerpoint/2010/main" val="3706775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a:spLocks noGrp="1" noRot="1" noChangeAspect="1"/>
          </p:cNvSpPr>
          <p:nvPr>
            <p:ph type="sldImg"/>
          </p:nvPr>
        </p:nvSpPr>
        <p:spPr>
          <a:prstGeom prst="rect">
            <a:avLst/>
          </a:prstGeom>
        </p:spPr>
        <p:txBody>
          <a:bodyPr/>
          <a:lstStyle/>
          <a:p>
            <a:endParaRPr/>
          </a:p>
        </p:txBody>
      </p:sp>
      <p:sp>
        <p:nvSpPr>
          <p:cNvPr id="746" name="Shape 746"/>
          <p:cNvSpPr>
            <a:spLocks noGrp="1"/>
          </p:cNvSpPr>
          <p:nvPr>
            <p:ph type="body" sz="quarter" idx="1"/>
          </p:nvPr>
        </p:nvSpPr>
        <p:spPr>
          <a:prstGeom prst="rect">
            <a:avLst/>
          </a:prstGeom>
        </p:spPr>
        <p:txBody>
          <a:bodyPr/>
          <a:lstStyle>
            <a:lvl1pPr defTabSz="457200">
              <a:lnSpc>
                <a:spcPct val="125000"/>
              </a:lnSpc>
              <a:defRPr sz="2400">
                <a:latin typeface="Avenir Book"/>
                <a:ea typeface="Avenir Book"/>
                <a:cs typeface="Avenir Book"/>
                <a:sym typeface="Avenir Book"/>
              </a:defRPr>
            </a:lvl1pPr>
          </a:lstStyle>
          <a:p>
            <a:r>
              <a:rPr dirty="0"/>
              <a:t>GBDT is powerful and easy-to-use technique, its </a:t>
            </a:r>
          </a:p>
        </p:txBody>
      </p:sp>
    </p:spTree>
    <p:extLst>
      <p:ext uri="{BB962C8B-B14F-4D97-AF65-F5344CB8AC3E}">
        <p14:creationId xmlns:p14="http://schemas.microsoft.com/office/powerpoint/2010/main" val="918243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Shape 753"/>
          <p:cNvSpPr>
            <a:spLocks noGrp="1" noRot="1" noChangeAspect="1"/>
          </p:cNvSpPr>
          <p:nvPr>
            <p:ph type="sldImg"/>
          </p:nvPr>
        </p:nvSpPr>
        <p:spPr>
          <a:prstGeom prst="rect">
            <a:avLst/>
          </a:prstGeom>
        </p:spPr>
        <p:txBody>
          <a:bodyPr/>
          <a:lstStyle/>
          <a:p>
            <a:endParaRPr/>
          </a:p>
        </p:txBody>
      </p:sp>
      <p:sp>
        <p:nvSpPr>
          <p:cNvPr id="754" name="Shape 754"/>
          <p:cNvSpPr>
            <a:spLocks noGrp="1"/>
          </p:cNvSpPr>
          <p:nvPr>
            <p:ph type="body" sz="quarter" idx="1"/>
          </p:nvPr>
        </p:nvSpPr>
        <p:spPr>
          <a:prstGeom prst="rect">
            <a:avLst/>
          </a:prstGeom>
        </p:spPr>
        <p:txBody>
          <a:bodyPr/>
          <a:lstStyle/>
          <a:p>
            <a:pPr defTabSz="457200">
              <a:lnSpc>
                <a:spcPct val="125000"/>
              </a:lnSpc>
              <a:defRPr sz="2400">
                <a:latin typeface="Avenir Book"/>
                <a:ea typeface="Avenir Book"/>
                <a:cs typeface="Avenir Book"/>
                <a:sym typeface="Avenir Book"/>
              </a:defRPr>
            </a:pPr>
            <a:r>
              <a:t>Today we have several highly efficient implementation of this technique: XGBoost, CatBoost and LigthGBM</a:t>
            </a:r>
          </a:p>
          <a:p>
            <a:pPr defTabSz="457200">
              <a:lnSpc>
                <a:spcPct val="125000"/>
              </a:lnSpc>
              <a:defRPr sz="2400">
                <a:latin typeface="Avenir Book"/>
                <a:ea typeface="Avenir Book"/>
                <a:cs typeface="Avenir Book"/>
                <a:sym typeface="Avenir Book"/>
              </a:defRPr>
            </a:pPr>
            <a:endParaRPr/>
          </a:p>
          <a:p>
            <a:pPr defTabSz="457200">
              <a:lnSpc>
                <a:spcPct val="125000"/>
              </a:lnSpc>
              <a:defRPr sz="2400">
                <a:latin typeface="Avenir Book"/>
                <a:ea typeface="Avenir Book"/>
                <a:cs typeface="Avenir Book"/>
                <a:sym typeface="Avenir Book"/>
              </a:defRPr>
            </a:pPr>
            <a:endParaRPr/>
          </a:p>
        </p:txBody>
      </p:sp>
    </p:spTree>
    <p:extLst>
      <p:ext uri="{BB962C8B-B14F-4D97-AF65-F5344CB8AC3E}">
        <p14:creationId xmlns:p14="http://schemas.microsoft.com/office/powerpoint/2010/main" val="3709407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t>9</a:t>
            </a:fld>
            <a:endParaRPr lang="ru-RU"/>
          </a:p>
        </p:txBody>
      </p:sp>
    </p:spTree>
    <p:extLst>
      <p:ext uri="{BB962C8B-B14F-4D97-AF65-F5344CB8AC3E}">
        <p14:creationId xmlns:p14="http://schemas.microsoft.com/office/powerpoint/2010/main" val="148279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t>13</a:t>
            </a:fld>
            <a:endParaRPr lang="ru-RU"/>
          </a:p>
        </p:txBody>
      </p:sp>
    </p:spTree>
    <p:extLst>
      <p:ext uri="{BB962C8B-B14F-4D97-AF65-F5344CB8AC3E}">
        <p14:creationId xmlns:p14="http://schemas.microsoft.com/office/powerpoint/2010/main" val="2650075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a:t>Категориальные </a:t>
            </a:r>
            <a:r>
              <a:rPr lang="ru-RU" dirty="0" err="1"/>
              <a:t>фичи</a:t>
            </a:r>
            <a:r>
              <a:rPr lang="ru-RU" dirty="0"/>
              <a:t> </a:t>
            </a:r>
          </a:p>
          <a:p>
            <a:endParaRPr lang="ru-RU" dirty="0"/>
          </a:p>
        </p:txBody>
      </p:sp>
      <p:sp>
        <p:nvSpPr>
          <p:cNvPr id="4" name="Номер слайда 3"/>
          <p:cNvSpPr>
            <a:spLocks noGrp="1"/>
          </p:cNvSpPr>
          <p:nvPr>
            <p:ph type="sldNum" sz="quarter" idx="10"/>
          </p:nvPr>
        </p:nvSpPr>
        <p:spPr/>
        <p:txBody>
          <a:bodyPr/>
          <a:lstStyle/>
          <a:p>
            <a:fld id="{281397F6-5F69-4798-869B-9B0266F8F8FE}" type="slidenum">
              <a:rPr lang="ru-RU" smtClean="0"/>
              <a:t>14</a:t>
            </a:fld>
            <a:endParaRPr lang="ru-RU"/>
          </a:p>
        </p:txBody>
      </p:sp>
    </p:spTree>
    <p:extLst>
      <p:ext uri="{BB962C8B-B14F-4D97-AF65-F5344CB8AC3E}">
        <p14:creationId xmlns:p14="http://schemas.microsoft.com/office/powerpoint/2010/main" val="9059710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Нулевой_слайд_ru">
    <p:spTree>
      <p:nvGrpSpPr>
        <p:cNvPr id="1" name=""/>
        <p:cNvGrpSpPr/>
        <p:nvPr/>
      </p:nvGrpSpPr>
      <p:grpSpPr>
        <a:xfrm>
          <a:off x="0" y="0"/>
          <a:ext cx="0" cy="0"/>
          <a:chOff x="0" y="0"/>
          <a:chExt cx="0" cy="0"/>
        </a:xfrm>
      </p:grpSpPr>
      <p:pic>
        <p:nvPicPr>
          <p:cNvPr id="5" name="Изображение 3">
            <a:extLst>
              <a:ext uri="{FF2B5EF4-FFF2-40B4-BE49-F238E27FC236}">
                <a16:creationId xmlns="" xmlns:a16="http://schemas.microsoft.com/office/drawing/2014/main" id="{40923594-8447-5A46-8A64-5871B7E0E6F7}"/>
              </a:ext>
            </a:extLst>
          </p:cNvPr>
          <p:cNvPicPr>
            <a:picLocks noChangeAspect="1"/>
          </p:cNvPicPr>
          <p:nvPr userDrawn="1"/>
        </p:nvPicPr>
        <p:blipFill>
          <a:blip r:embed="rId2"/>
          <a:stretch>
            <a:fillRect/>
          </a:stretch>
        </p:blipFill>
        <p:spPr>
          <a:xfrm>
            <a:off x="8894763" y="5636795"/>
            <a:ext cx="6589712" cy="2525311"/>
          </a:xfrm>
          <a:prstGeom prst="rect">
            <a:avLst/>
          </a:prstGeom>
        </p:spPr>
      </p:pic>
    </p:spTree>
    <p:extLst>
      <p:ext uri="{BB962C8B-B14F-4D97-AF65-F5344CB8AC3E}">
        <p14:creationId xmlns:p14="http://schemas.microsoft.com/office/powerpoint/2010/main" val="4168961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Содержание_разделитель">
    <p:bg>
      <p:bgPr>
        <a:solidFill>
          <a:schemeClr val="bg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0" y="1639790"/>
            <a:ext cx="3298475" cy="1463773"/>
          </a:xfrm>
        </p:spPr>
        <p:txBody>
          <a:bodyPr lIns="0" tIns="0" rIns="0" bIns="180000" anchor="ctr" anchorCtr="0">
            <a:noAutofit/>
          </a:bodyPr>
          <a:lstStyle>
            <a:lvl1pPr marL="0" indent="0" algn="l">
              <a:lnSpc>
                <a:spcPct val="100000"/>
              </a:lnSpc>
              <a:spcBef>
                <a:spcPts val="0"/>
              </a:spcBef>
              <a:spcAft>
                <a:spcPts val="0"/>
              </a:spcAft>
              <a:buNone/>
              <a:defRPr sz="9600" b="0" i="0">
                <a:latin typeface="+mn-lt"/>
                <a:ea typeface="Yandex Sans Text Light" charset="0"/>
                <a:cs typeface="Yandex Sans Text Light" charset="0"/>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00</a:t>
            </a:r>
            <a:endParaRPr lang="en-US" dirty="0"/>
          </a:p>
        </p:txBody>
      </p:sp>
      <p:sp>
        <p:nvSpPr>
          <p:cNvPr id="11" name="Текст 10"/>
          <p:cNvSpPr>
            <a:spLocks noGrp="1"/>
          </p:cNvSpPr>
          <p:nvPr>
            <p:ph type="body" sz="quarter" idx="14" hasCustomPrompt="1"/>
          </p:nvPr>
        </p:nvSpPr>
        <p:spPr>
          <a:xfrm>
            <a:off x="3042000" y="4202016"/>
            <a:ext cx="18308288" cy="2932209"/>
          </a:xfrm>
        </p:spPr>
        <p:txBody>
          <a:bodyPr lIns="0" tIns="0" rIns="0" bIns="162000" anchor="b" anchorCtr="0">
            <a:noAutofit/>
          </a:bodyPr>
          <a:lstStyle>
            <a:lvl1pPr indent="0">
              <a:lnSpc>
                <a:spcPct val="100000"/>
              </a:lnSpc>
              <a:spcBef>
                <a:spcPts val="0"/>
              </a:spcBef>
              <a:spcAft>
                <a:spcPts val="0"/>
              </a:spcAft>
              <a:defRPr sz="7200" b="1" baseline="0">
                <a:latin typeface="+mj-lt"/>
              </a:defRPr>
            </a:lvl1pPr>
          </a:lstStyle>
          <a:p>
            <a:pPr lvl="0"/>
            <a:r>
              <a:rPr lang="ru-RU" dirty="0"/>
              <a:t>Название раздела</a:t>
            </a:r>
          </a:p>
        </p:txBody>
      </p:sp>
      <p:pic>
        <p:nvPicPr>
          <p:cNvPr id="4" name="Рисунок 3">
            <a:extLst>
              <a:ext uri="{FF2B5EF4-FFF2-40B4-BE49-F238E27FC236}">
                <a16:creationId xmlns="" xmlns:a16="http://schemas.microsoft.com/office/drawing/2014/main" id="{AB301DCE-0A8B-3C45-B41F-A56E96E730D4}"/>
              </a:ext>
            </a:extLst>
          </p:cNvPr>
          <p:cNvPicPr>
            <a:picLocks noChangeAspect="1"/>
          </p:cNvPicPr>
          <p:nvPr userDrawn="1"/>
        </p:nvPicPr>
        <p:blipFill>
          <a:blip r:embed="rId2"/>
          <a:stretch>
            <a:fillRect/>
          </a:stretch>
        </p:blipFill>
        <p:spPr>
          <a:xfrm>
            <a:off x="21028910" y="2090254"/>
            <a:ext cx="295793" cy="553418"/>
          </a:xfrm>
          <a:prstGeom prst="rect">
            <a:avLst/>
          </a:prstGeom>
        </p:spPr>
      </p:pic>
      <p:sp>
        <p:nvSpPr>
          <p:cNvPr id="9" name="Текст 7">
            <a:extLst>
              <a:ext uri="{FF2B5EF4-FFF2-40B4-BE49-F238E27FC236}">
                <a16:creationId xmlns="" xmlns:a16="http://schemas.microsoft.com/office/drawing/2014/main" id="{DC112D3D-C933-5B4D-80A2-E20728BDFF98}"/>
              </a:ext>
            </a:extLst>
          </p:cNvPr>
          <p:cNvSpPr>
            <a:spLocks noGrp="1"/>
          </p:cNvSpPr>
          <p:nvPr>
            <p:ph type="body" sz="quarter" idx="13" hasCustomPrompt="1"/>
          </p:nvPr>
        </p:nvSpPr>
        <p:spPr>
          <a:xfrm>
            <a:off x="3042000" y="7822545"/>
            <a:ext cx="18308288" cy="4426605"/>
          </a:xfrm>
        </p:spPr>
        <p:txBody>
          <a:bodyPr tIns="0" numCol="2" spcCol="360000">
            <a:noAutofit/>
          </a:bodyPr>
          <a:lstStyle>
            <a:lvl1pPr>
              <a:defRPr>
                <a:latin typeface="+mn-lt"/>
              </a:defRPr>
            </a:lvl1pPr>
          </a:lstStyle>
          <a:p>
            <a:pPr lvl="0"/>
            <a:r>
              <a:rPr lang="ru-RU" dirty="0"/>
              <a:t>Содержание раздела</a:t>
            </a:r>
          </a:p>
        </p:txBody>
      </p:sp>
    </p:spTree>
    <p:extLst>
      <p:ext uri="{BB962C8B-B14F-4D97-AF65-F5344CB8AC3E}">
        <p14:creationId xmlns:p14="http://schemas.microsoft.com/office/powerpoint/2010/main" val="2045253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5" name="Заголовок 3">
            <a:extLst>
              <a:ext uri="{FF2B5EF4-FFF2-40B4-BE49-F238E27FC236}">
                <a16:creationId xmlns="" xmlns:a16="http://schemas.microsoft.com/office/drawing/2014/main" id="{F1F4520F-52AD-1A48-9C8D-4DE8B66AEAE1}"/>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6" name="Footer Placeholder 4">
            <a:extLst>
              <a:ext uri="{FF2B5EF4-FFF2-40B4-BE49-F238E27FC236}">
                <a16:creationId xmlns="" xmlns:a16="http://schemas.microsoft.com/office/drawing/2014/main" id="{5DE2E1D8-A8FD-4F4D-9760-DE2B5FE20F1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7" name="Slide Number Placeholder 5">
            <a:extLst>
              <a:ext uri="{FF2B5EF4-FFF2-40B4-BE49-F238E27FC236}">
                <a16:creationId xmlns="" xmlns:a16="http://schemas.microsoft.com/office/drawing/2014/main" id="{52E98DA7-8DF9-9948-95F5-7937E92298B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Tree>
    <p:extLst>
      <p:ext uri="{BB962C8B-B14F-4D97-AF65-F5344CB8AC3E}">
        <p14:creationId xmlns:p14="http://schemas.microsoft.com/office/powerpoint/2010/main" val="2698625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Текст или диаграмма">
    <p:spTree>
      <p:nvGrpSpPr>
        <p:cNvPr id="1" name=""/>
        <p:cNvGrpSpPr/>
        <p:nvPr/>
      </p:nvGrpSpPr>
      <p:grpSpPr>
        <a:xfrm>
          <a:off x="0" y="0"/>
          <a:ext cx="0" cy="0"/>
          <a:chOff x="0" y="0"/>
          <a:chExt cx="0" cy="0"/>
        </a:xfrm>
      </p:grpSpPr>
      <p:sp>
        <p:nvSpPr>
          <p:cNvPr id="12" name="Заголовок 3">
            <a:extLst>
              <a:ext uri="{FF2B5EF4-FFF2-40B4-BE49-F238E27FC236}">
                <a16:creationId xmlns="" xmlns:a16="http://schemas.microsoft.com/office/drawing/2014/main" id="{607F4B8C-DB90-6540-9795-57F9A5AAAF5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13" name="Footer Placeholder 4">
            <a:extLst>
              <a:ext uri="{FF2B5EF4-FFF2-40B4-BE49-F238E27FC236}">
                <a16:creationId xmlns="" xmlns:a16="http://schemas.microsoft.com/office/drawing/2014/main" id="{BCB4834C-13A3-1E45-A0FE-EAE4CD820845}"/>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4" name="Slide Number Placeholder 5">
            <a:extLst>
              <a:ext uri="{FF2B5EF4-FFF2-40B4-BE49-F238E27FC236}">
                <a16:creationId xmlns="" xmlns:a16="http://schemas.microsoft.com/office/drawing/2014/main" id="{FB4987C1-9D19-CF40-BD05-035DFB1E0C54}"/>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Текст 2">
            <a:extLst>
              <a:ext uri="{FF2B5EF4-FFF2-40B4-BE49-F238E27FC236}">
                <a16:creationId xmlns="" xmlns:a16="http://schemas.microsoft.com/office/drawing/2014/main" id="{6F273CA4-8668-8D40-89E1-2DF41C77981E}"/>
              </a:ext>
            </a:extLst>
          </p:cNvPr>
          <p:cNvSpPr>
            <a:spLocks noGrp="1"/>
          </p:cNvSpPr>
          <p:nvPr>
            <p:ph idx="1"/>
          </p:nvPr>
        </p:nvSpPr>
        <p:spPr>
          <a:xfrm>
            <a:off x="1587600" y="3429849"/>
            <a:ext cx="212247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a:latin typeface="+mn-l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157770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Текст и текст/объект">
    <p:spTree>
      <p:nvGrpSpPr>
        <p:cNvPr id="1" name=""/>
        <p:cNvGrpSpPr/>
        <p:nvPr/>
      </p:nvGrpSpPr>
      <p:grpSpPr>
        <a:xfrm>
          <a:off x="0" y="0"/>
          <a:ext cx="0" cy="0"/>
          <a:chOff x="0" y="0"/>
          <a:chExt cx="0" cy="0"/>
        </a:xfrm>
      </p:grpSpPr>
      <p:sp>
        <p:nvSpPr>
          <p:cNvPr id="12" name="Footer Placeholder 4">
            <a:extLst>
              <a:ext uri="{FF2B5EF4-FFF2-40B4-BE49-F238E27FC236}">
                <a16:creationId xmlns=""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4" name="Текст 3">
            <a:extLst>
              <a:ext uri="{FF2B5EF4-FFF2-40B4-BE49-F238E27FC236}">
                <a16:creationId xmlns="" xmlns:a16="http://schemas.microsoft.com/office/drawing/2014/main" id="{7DC8D795-4C1C-AF42-9709-B7233538573F}"/>
              </a:ext>
            </a:extLst>
          </p:cNvPr>
          <p:cNvSpPr>
            <a:spLocks noGrp="1"/>
          </p:cNvSpPr>
          <p:nvPr>
            <p:ph type="body" sz="quarter" idx="11"/>
          </p:nvPr>
        </p:nvSpPr>
        <p:spPr>
          <a:xfrm>
            <a:off x="1587601" y="3431440"/>
            <a:ext cx="6584850"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7" name="Текст 2">
            <a:extLst>
              <a:ext uri="{FF2B5EF4-FFF2-40B4-BE49-F238E27FC236}">
                <a16:creationId xmlns="" xmlns:a16="http://schemas.microsoft.com/office/drawing/2014/main" id="{E4C2E3AF-06DA-2C4F-BDE4-E2EAFC12BA55}"/>
              </a:ext>
            </a:extLst>
          </p:cNvPr>
          <p:cNvSpPr>
            <a:spLocks noGrp="1"/>
          </p:cNvSpPr>
          <p:nvPr>
            <p:ph idx="1" hasCustomPrompt="1"/>
          </p:nvPr>
        </p:nvSpPr>
        <p:spPr>
          <a:xfrm>
            <a:off x="8913600" y="3429849"/>
            <a:ext cx="138987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p:txBody>
      </p:sp>
    </p:spTree>
    <p:extLst>
      <p:ext uri="{BB962C8B-B14F-4D97-AF65-F5344CB8AC3E}">
        <p14:creationId xmlns:p14="http://schemas.microsoft.com/office/powerpoint/2010/main" val="1906312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текста/объекта">
    <p:spTree>
      <p:nvGrpSpPr>
        <p:cNvPr id="1" name=""/>
        <p:cNvGrpSpPr/>
        <p:nvPr/>
      </p:nvGrpSpPr>
      <p:grpSpPr>
        <a:xfrm>
          <a:off x="0" y="0"/>
          <a:ext cx="0" cy="0"/>
          <a:chOff x="0" y="0"/>
          <a:chExt cx="0" cy="0"/>
        </a:xfrm>
      </p:grpSpPr>
      <p:sp>
        <p:nvSpPr>
          <p:cNvPr id="11" name="Footer Placeholder 4">
            <a:extLst>
              <a:ext uri="{FF2B5EF4-FFF2-40B4-BE49-F238E27FC236}">
                <a16:creationId xmlns="" xmlns:a16="http://schemas.microsoft.com/office/drawing/2014/main" id="{F451AF27-5FB1-0D40-AA05-42DF652483E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4" name="Slide Number Placeholder 5">
            <a:extLst>
              <a:ext uri="{FF2B5EF4-FFF2-40B4-BE49-F238E27FC236}">
                <a16:creationId xmlns="" xmlns:a16="http://schemas.microsoft.com/office/drawing/2014/main" id="{125D4967-2BE7-CC40-970C-E59E736E984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6" name="Заголовок 3">
            <a:extLst>
              <a:ext uri="{FF2B5EF4-FFF2-40B4-BE49-F238E27FC236}">
                <a16:creationId xmlns="" xmlns:a16="http://schemas.microsoft.com/office/drawing/2014/main" id="{00CE3A18-3BEE-1E48-8DB5-EFDF81BE4892}"/>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 xmlns:a16="http://schemas.microsoft.com/office/drawing/2014/main" id="{2B4190AE-DE9D-7B45-8685-C75786D2E289}"/>
              </a:ext>
            </a:extLst>
          </p:cNvPr>
          <p:cNvSpPr>
            <a:spLocks noGrp="1"/>
          </p:cNvSpPr>
          <p:nvPr>
            <p:ph idx="1" hasCustomPrompt="1"/>
          </p:nvPr>
        </p:nvSpPr>
        <p:spPr>
          <a:xfrm>
            <a:off x="1587600" y="3429849"/>
            <a:ext cx="102392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 xmlns:a16="http://schemas.microsoft.com/office/drawing/2014/main" id="{091E2E21-1D6C-DD48-81BA-272FC2FB570B}"/>
              </a:ext>
            </a:extLst>
          </p:cNvPr>
          <p:cNvSpPr>
            <a:spLocks noGrp="1"/>
          </p:cNvSpPr>
          <p:nvPr>
            <p:ph idx="10" hasCustomPrompt="1"/>
          </p:nvPr>
        </p:nvSpPr>
        <p:spPr>
          <a:xfrm>
            <a:off x="12572806" y="3429849"/>
            <a:ext cx="10239569"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Tree>
    <p:extLst>
      <p:ext uri="{BB962C8B-B14F-4D97-AF65-F5344CB8AC3E}">
        <p14:creationId xmlns:p14="http://schemas.microsoft.com/office/powerpoint/2010/main" val="86259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Текст и 2 объекта">
    <p:spTree>
      <p:nvGrpSpPr>
        <p:cNvPr id="1" name=""/>
        <p:cNvGrpSpPr/>
        <p:nvPr/>
      </p:nvGrpSpPr>
      <p:grpSpPr>
        <a:xfrm>
          <a:off x="0" y="0"/>
          <a:ext cx="0" cy="0"/>
          <a:chOff x="0" y="0"/>
          <a:chExt cx="0" cy="0"/>
        </a:xfrm>
      </p:grpSpPr>
      <p:sp>
        <p:nvSpPr>
          <p:cNvPr id="15" name="Footer Placeholder 4">
            <a:extLst>
              <a:ext uri="{FF2B5EF4-FFF2-40B4-BE49-F238E27FC236}">
                <a16:creationId xmlns="" xmlns:a16="http://schemas.microsoft.com/office/drawing/2014/main" id="{10EBDA6F-21A1-7E49-AD6B-DA4F4E7C0F4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6" name="Slide Number Placeholder 5">
            <a:extLst>
              <a:ext uri="{FF2B5EF4-FFF2-40B4-BE49-F238E27FC236}">
                <a16:creationId xmlns="" xmlns:a16="http://schemas.microsoft.com/office/drawing/2014/main" id="{1ED9AF63-0A12-2D4E-9664-3EE781D6F59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Заголовок 3">
            <a:extLst>
              <a:ext uri="{FF2B5EF4-FFF2-40B4-BE49-F238E27FC236}">
                <a16:creationId xmlns="" xmlns:a16="http://schemas.microsoft.com/office/drawing/2014/main" id="{20BF5248-E041-F94F-85C6-134408C3525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3">
            <a:extLst>
              <a:ext uri="{FF2B5EF4-FFF2-40B4-BE49-F238E27FC236}">
                <a16:creationId xmlns="" xmlns:a16="http://schemas.microsoft.com/office/drawing/2014/main" id="{772462EC-AF59-4D4E-ABCE-0C5A2D583522}"/>
              </a:ext>
            </a:extLst>
          </p:cNvPr>
          <p:cNvSpPr>
            <a:spLocks noGrp="1"/>
          </p:cNvSpPr>
          <p:nvPr>
            <p:ph type="body" sz="quarter" idx="11"/>
          </p:nvPr>
        </p:nvSpPr>
        <p:spPr>
          <a:xfrm>
            <a:off x="1587601" y="3431440"/>
            <a:ext cx="6584850"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10" name="Текст 2">
            <a:extLst>
              <a:ext uri="{FF2B5EF4-FFF2-40B4-BE49-F238E27FC236}">
                <a16:creationId xmlns="" xmlns:a16="http://schemas.microsoft.com/office/drawing/2014/main" id="{9682A56D-E86B-DE49-A3AA-B88DB8F5C236}"/>
              </a:ext>
            </a:extLst>
          </p:cNvPr>
          <p:cNvSpPr>
            <a:spLocks noGrp="1"/>
          </p:cNvSpPr>
          <p:nvPr>
            <p:ph idx="1" hasCustomPrompt="1"/>
          </p:nvPr>
        </p:nvSpPr>
        <p:spPr>
          <a:xfrm>
            <a:off x="8913600" y="3429850"/>
            <a:ext cx="13898775" cy="4066325"/>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1" name="Текст 2">
            <a:extLst>
              <a:ext uri="{FF2B5EF4-FFF2-40B4-BE49-F238E27FC236}">
                <a16:creationId xmlns="" xmlns:a16="http://schemas.microsoft.com/office/drawing/2014/main" id="{1F96D506-1E9B-A94F-BF59-F9E5F9FB6194}"/>
              </a:ext>
            </a:extLst>
          </p:cNvPr>
          <p:cNvSpPr>
            <a:spLocks noGrp="1"/>
          </p:cNvSpPr>
          <p:nvPr>
            <p:ph idx="12" hasCustomPrompt="1"/>
          </p:nvPr>
        </p:nvSpPr>
        <p:spPr>
          <a:xfrm>
            <a:off x="8913600" y="8208000"/>
            <a:ext cx="13898775" cy="40411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36" marR="0" indent="0"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None/>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p:txBody>
      </p:sp>
    </p:spTree>
    <p:extLst>
      <p:ext uri="{BB962C8B-B14F-4D97-AF65-F5344CB8AC3E}">
        <p14:creationId xmlns:p14="http://schemas.microsoft.com/office/powerpoint/2010/main" val="3182065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объекта и текст">
    <p:spTree>
      <p:nvGrpSpPr>
        <p:cNvPr id="1" name=""/>
        <p:cNvGrpSpPr/>
        <p:nvPr/>
      </p:nvGrpSpPr>
      <p:grpSpPr>
        <a:xfrm>
          <a:off x="0" y="0"/>
          <a:ext cx="0" cy="0"/>
          <a:chOff x="0" y="0"/>
          <a:chExt cx="0" cy="0"/>
        </a:xfrm>
      </p:grpSpPr>
      <p:sp>
        <p:nvSpPr>
          <p:cNvPr id="14" name="Footer Placeholder 4">
            <a:extLst>
              <a:ext uri="{FF2B5EF4-FFF2-40B4-BE49-F238E27FC236}">
                <a16:creationId xmlns="" xmlns:a16="http://schemas.microsoft.com/office/drawing/2014/main" id="{3B556212-67BA-FE4E-A4C5-BEB4228D78D1}"/>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5" name="Slide Number Placeholder 5">
            <a:extLst>
              <a:ext uri="{FF2B5EF4-FFF2-40B4-BE49-F238E27FC236}">
                <a16:creationId xmlns="" xmlns:a16="http://schemas.microsoft.com/office/drawing/2014/main" id="{791C2DF9-0B26-E448-AD09-5E231671BA5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7" name="Заголовок 3">
            <a:extLst>
              <a:ext uri="{FF2B5EF4-FFF2-40B4-BE49-F238E27FC236}">
                <a16:creationId xmlns="" xmlns:a16="http://schemas.microsoft.com/office/drawing/2014/main" id="{0AC953BC-6440-414F-B224-7989C84955F1}"/>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Текст 2">
            <a:extLst>
              <a:ext uri="{FF2B5EF4-FFF2-40B4-BE49-F238E27FC236}">
                <a16:creationId xmlns="" xmlns:a16="http://schemas.microsoft.com/office/drawing/2014/main" id="{764DA894-71EE-8F44-BC82-1B4FD8DA6655}"/>
              </a:ext>
            </a:extLst>
          </p:cNvPr>
          <p:cNvSpPr>
            <a:spLocks noGrp="1"/>
          </p:cNvSpPr>
          <p:nvPr>
            <p:ph idx="1" hasCustomPrompt="1"/>
          </p:nvPr>
        </p:nvSpPr>
        <p:spPr>
          <a:xfrm>
            <a:off x="1587600" y="3429849"/>
            <a:ext cx="10239275"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9" name="Текст 2">
            <a:extLst>
              <a:ext uri="{FF2B5EF4-FFF2-40B4-BE49-F238E27FC236}">
                <a16:creationId xmlns="" xmlns:a16="http://schemas.microsoft.com/office/drawing/2014/main" id="{4DB96E68-4ABE-704B-AFBC-B303CF814AFA}"/>
              </a:ext>
            </a:extLst>
          </p:cNvPr>
          <p:cNvSpPr>
            <a:spLocks noGrp="1"/>
          </p:cNvSpPr>
          <p:nvPr>
            <p:ph idx="10" hasCustomPrompt="1"/>
          </p:nvPr>
        </p:nvSpPr>
        <p:spPr>
          <a:xfrm>
            <a:off x="12572806" y="3429849"/>
            <a:ext cx="10239569"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10" name="Текст 3">
            <a:extLst>
              <a:ext uri="{FF2B5EF4-FFF2-40B4-BE49-F238E27FC236}">
                <a16:creationId xmlns="" xmlns:a16="http://schemas.microsoft.com/office/drawing/2014/main" id="{7B24B671-40E4-6946-947D-AA93D59EAC19}"/>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Tree>
    <p:extLst>
      <p:ext uri="{BB962C8B-B14F-4D97-AF65-F5344CB8AC3E}">
        <p14:creationId xmlns:p14="http://schemas.microsoft.com/office/powerpoint/2010/main" val="1704900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объекта и текст">
    <p:spTree>
      <p:nvGrpSpPr>
        <p:cNvPr id="1" name=""/>
        <p:cNvGrpSpPr/>
        <p:nvPr/>
      </p:nvGrpSpPr>
      <p:grpSpPr>
        <a:xfrm>
          <a:off x="0" y="0"/>
          <a:ext cx="0" cy="0"/>
          <a:chOff x="0" y="0"/>
          <a:chExt cx="0" cy="0"/>
        </a:xfrm>
      </p:grpSpPr>
      <p:sp>
        <p:nvSpPr>
          <p:cNvPr id="15" name="Footer Placeholder 4">
            <a:extLst>
              <a:ext uri="{FF2B5EF4-FFF2-40B4-BE49-F238E27FC236}">
                <a16:creationId xmlns="" xmlns:a16="http://schemas.microsoft.com/office/drawing/2014/main" id="{9E306CA0-176F-4945-A654-2DBE4D1D547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6" name="Slide Number Placeholder 5">
            <a:extLst>
              <a:ext uri="{FF2B5EF4-FFF2-40B4-BE49-F238E27FC236}">
                <a16:creationId xmlns="" xmlns:a16="http://schemas.microsoft.com/office/drawing/2014/main" id="{12339929-65BC-754B-AF8C-4F30167D759B}"/>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7" name="Заголовок 3">
            <a:extLst>
              <a:ext uri="{FF2B5EF4-FFF2-40B4-BE49-F238E27FC236}">
                <a16:creationId xmlns="" xmlns:a16="http://schemas.microsoft.com/office/drawing/2014/main" id="{BA1667F9-A8AD-E64B-A003-654CEF801BA2}"/>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 xmlns:a16="http://schemas.microsoft.com/office/drawing/2014/main" id="{76CE419A-D9BE-DA49-96A7-91BE433CB6E6}"/>
              </a:ext>
            </a:extLst>
          </p:cNvPr>
          <p:cNvSpPr>
            <a:spLocks noGrp="1"/>
          </p:cNvSpPr>
          <p:nvPr>
            <p:ph idx="1" hasCustomPrompt="1"/>
          </p:nvPr>
        </p:nvSpPr>
        <p:spPr>
          <a:xfrm>
            <a:off x="1587601" y="3429849"/>
            <a:ext cx="6584850"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1" name="Текст 3">
            <a:extLst>
              <a:ext uri="{FF2B5EF4-FFF2-40B4-BE49-F238E27FC236}">
                <a16:creationId xmlns="" xmlns:a16="http://schemas.microsoft.com/office/drawing/2014/main" id="{90909538-8E3A-AA48-B5DC-463AB585C571}"/>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
        <p:nvSpPr>
          <p:cNvPr id="12" name="Текст 2">
            <a:extLst>
              <a:ext uri="{FF2B5EF4-FFF2-40B4-BE49-F238E27FC236}">
                <a16:creationId xmlns="" xmlns:a16="http://schemas.microsoft.com/office/drawing/2014/main" id="{DD0D547E-0567-2E43-BDB4-18B73972463B}"/>
              </a:ext>
            </a:extLst>
          </p:cNvPr>
          <p:cNvSpPr>
            <a:spLocks noGrp="1"/>
          </p:cNvSpPr>
          <p:nvPr>
            <p:ph idx="12" hasCustomPrompt="1"/>
          </p:nvPr>
        </p:nvSpPr>
        <p:spPr>
          <a:xfrm>
            <a:off x="8906758" y="3429849"/>
            <a:ext cx="6577717"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3" name="Текст 2">
            <a:extLst>
              <a:ext uri="{FF2B5EF4-FFF2-40B4-BE49-F238E27FC236}">
                <a16:creationId xmlns="" xmlns:a16="http://schemas.microsoft.com/office/drawing/2014/main" id="{7F3B418F-486F-E146-96CE-6A5782E1AE42}"/>
              </a:ext>
            </a:extLst>
          </p:cNvPr>
          <p:cNvSpPr>
            <a:spLocks noGrp="1"/>
          </p:cNvSpPr>
          <p:nvPr>
            <p:ph idx="13" hasCustomPrompt="1"/>
          </p:nvPr>
        </p:nvSpPr>
        <p:spPr>
          <a:xfrm>
            <a:off x="16231516" y="3429849"/>
            <a:ext cx="6580859"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Tree>
    <p:extLst>
      <p:ext uri="{BB962C8B-B14F-4D97-AF65-F5344CB8AC3E}">
        <p14:creationId xmlns:p14="http://schemas.microsoft.com/office/powerpoint/2010/main" val="28994538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13" name="Footer Placeholder 4">
            <a:extLst>
              <a:ext uri="{FF2B5EF4-FFF2-40B4-BE49-F238E27FC236}">
                <a16:creationId xmlns="" xmlns:a16="http://schemas.microsoft.com/office/drawing/2014/main" id="{4DCBCA59-A27E-6F49-9EC9-3C2864EBE0B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5" name="Slide Number Placeholder 5">
            <a:extLst>
              <a:ext uri="{FF2B5EF4-FFF2-40B4-BE49-F238E27FC236}">
                <a16:creationId xmlns="" xmlns:a16="http://schemas.microsoft.com/office/drawing/2014/main" id="{4B9D87B5-8C87-984D-8958-FBC95639D1A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Заголовок 3">
            <a:extLst>
              <a:ext uri="{FF2B5EF4-FFF2-40B4-BE49-F238E27FC236}">
                <a16:creationId xmlns="" xmlns:a16="http://schemas.microsoft.com/office/drawing/2014/main" id="{3FC09214-3A10-8149-B5D5-03C5DB0DED6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 xmlns:a16="http://schemas.microsoft.com/office/drawing/2014/main" id="{785647C1-EE1C-7F44-8C28-ACEB3FC08076}"/>
              </a:ext>
            </a:extLst>
          </p:cNvPr>
          <p:cNvSpPr>
            <a:spLocks noGrp="1"/>
          </p:cNvSpPr>
          <p:nvPr>
            <p:ph idx="1" hasCustomPrompt="1"/>
          </p:nvPr>
        </p:nvSpPr>
        <p:spPr>
          <a:xfrm>
            <a:off x="1587600" y="5641200"/>
            <a:ext cx="10239275"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 xmlns:a16="http://schemas.microsoft.com/office/drawing/2014/main" id="{9E789020-B7CC-3649-8BFF-F3DCDA17E88B}"/>
              </a:ext>
            </a:extLst>
          </p:cNvPr>
          <p:cNvSpPr>
            <a:spLocks noGrp="1"/>
          </p:cNvSpPr>
          <p:nvPr>
            <p:ph idx="10" hasCustomPrompt="1"/>
          </p:nvPr>
        </p:nvSpPr>
        <p:spPr>
          <a:xfrm>
            <a:off x="12572806" y="5641200"/>
            <a:ext cx="10239569"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4" name="Текст 3">
            <a:extLst>
              <a:ext uri="{FF2B5EF4-FFF2-40B4-BE49-F238E27FC236}">
                <a16:creationId xmlns="" xmlns:a16="http://schemas.microsoft.com/office/drawing/2014/main" id="{F820E3BF-EFD7-3F46-A713-6D087614235A}"/>
              </a:ext>
            </a:extLst>
          </p:cNvPr>
          <p:cNvSpPr>
            <a:spLocks noGrp="1"/>
          </p:cNvSpPr>
          <p:nvPr>
            <p:ph type="body" sz="quarter" idx="11"/>
          </p:nvPr>
        </p:nvSpPr>
        <p:spPr>
          <a:xfrm>
            <a:off x="1587602"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 xmlns:a16="http://schemas.microsoft.com/office/drawing/2014/main" id="{94B867F9-5BE9-B348-BC8F-0600AA8125CA}"/>
              </a:ext>
            </a:extLst>
          </p:cNvPr>
          <p:cNvSpPr>
            <a:spLocks noGrp="1"/>
          </p:cNvSpPr>
          <p:nvPr>
            <p:ph type="body" sz="quarter" idx="12"/>
          </p:nvPr>
        </p:nvSpPr>
        <p:spPr>
          <a:xfrm>
            <a:off x="12572806"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17605736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Объект и подпись">
    <p:spTree>
      <p:nvGrpSpPr>
        <p:cNvPr id="1" name=""/>
        <p:cNvGrpSpPr/>
        <p:nvPr/>
      </p:nvGrpSpPr>
      <p:grpSpPr>
        <a:xfrm>
          <a:off x="0" y="0"/>
          <a:ext cx="0" cy="0"/>
          <a:chOff x="0" y="0"/>
          <a:chExt cx="0" cy="0"/>
        </a:xfrm>
      </p:grpSpPr>
      <p:sp>
        <p:nvSpPr>
          <p:cNvPr id="12" name="Footer Placeholder 4">
            <a:extLst>
              <a:ext uri="{FF2B5EF4-FFF2-40B4-BE49-F238E27FC236}">
                <a16:creationId xmlns="" xmlns:a16="http://schemas.microsoft.com/office/drawing/2014/main" id="{9B46248E-F3FC-6345-9529-CFA085A39B1D}"/>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 xmlns:a16="http://schemas.microsoft.com/office/drawing/2014/main" id="{2E78A705-AB97-1841-9C7A-780231BD3633}"/>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 xmlns:a16="http://schemas.microsoft.com/office/drawing/2014/main" id="{240A0DF0-5686-A049-8194-F9C6A0B548A0}"/>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 xmlns:a16="http://schemas.microsoft.com/office/drawing/2014/main" id="{DCA47866-DF59-C248-8DD9-3EA96B5D2F1D}"/>
              </a:ext>
            </a:extLst>
          </p:cNvPr>
          <p:cNvSpPr>
            <a:spLocks noGrp="1"/>
          </p:cNvSpPr>
          <p:nvPr>
            <p:ph idx="1" hasCustomPrompt="1"/>
          </p:nvPr>
        </p:nvSpPr>
        <p:spPr>
          <a:xfrm>
            <a:off x="1587599" y="3455988"/>
            <a:ext cx="21224776" cy="7326312"/>
          </a:xfrm>
          <a:prstGeom prst="rect">
            <a:avLst/>
          </a:prstGeom>
        </p:spPr>
        <p:txBody>
          <a:bodyPr vert="horz" lIns="0" tIns="0" rIns="0" bIns="251999" rtlCol="0" anchor="ctr" anchorCtr="1">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 или видео</a:t>
            </a:r>
          </a:p>
        </p:txBody>
      </p:sp>
      <p:sp>
        <p:nvSpPr>
          <p:cNvPr id="10" name="Текст 3">
            <a:extLst>
              <a:ext uri="{FF2B5EF4-FFF2-40B4-BE49-F238E27FC236}">
                <a16:creationId xmlns="" xmlns:a16="http://schemas.microsoft.com/office/drawing/2014/main" id="{887191F8-B8A1-8346-B126-2126461718DD}"/>
              </a:ext>
            </a:extLst>
          </p:cNvPr>
          <p:cNvSpPr>
            <a:spLocks noGrp="1"/>
          </p:cNvSpPr>
          <p:nvPr>
            <p:ph type="body" sz="quarter" idx="11"/>
          </p:nvPr>
        </p:nvSpPr>
        <p:spPr>
          <a:xfrm>
            <a:off x="1587601" y="11121681"/>
            <a:ext cx="17565587" cy="1127469"/>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Tree>
    <p:extLst>
      <p:ext uri="{BB962C8B-B14F-4D97-AF65-F5344CB8AC3E}">
        <p14:creationId xmlns:p14="http://schemas.microsoft.com/office/powerpoint/2010/main" val="436764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Нулевой_слайд_eng">
    <p:spTree>
      <p:nvGrpSpPr>
        <p:cNvPr id="1" name=""/>
        <p:cNvGrpSpPr/>
        <p:nvPr/>
      </p:nvGrpSpPr>
      <p:grpSpPr>
        <a:xfrm>
          <a:off x="0" y="0"/>
          <a:ext cx="0" cy="0"/>
          <a:chOff x="0" y="0"/>
          <a:chExt cx="0" cy="0"/>
        </a:xfrm>
      </p:grpSpPr>
      <p:pic>
        <p:nvPicPr>
          <p:cNvPr id="3" name="Изображение 3">
            <a:extLst>
              <a:ext uri="{FF2B5EF4-FFF2-40B4-BE49-F238E27FC236}">
                <a16:creationId xmlns="" xmlns:a16="http://schemas.microsoft.com/office/drawing/2014/main" id="{14A44DEE-CE10-CA46-AD73-F9481496D74F}"/>
              </a:ext>
            </a:extLst>
          </p:cNvPr>
          <p:cNvPicPr>
            <a:picLocks noChangeAspect="1"/>
          </p:cNvPicPr>
          <p:nvPr userDrawn="1"/>
        </p:nvPicPr>
        <p:blipFill>
          <a:blip r:embed="rId2"/>
          <a:stretch>
            <a:fillRect/>
          </a:stretch>
        </p:blipFill>
        <p:spPr>
          <a:xfrm>
            <a:off x="8901875" y="5457926"/>
            <a:ext cx="6582600" cy="2424397"/>
          </a:xfrm>
          <a:prstGeom prst="rect">
            <a:avLst/>
          </a:prstGeom>
        </p:spPr>
      </p:pic>
    </p:spTree>
    <p:extLst>
      <p:ext uri="{BB962C8B-B14F-4D97-AF65-F5344CB8AC3E}">
        <p14:creationId xmlns:p14="http://schemas.microsoft.com/office/powerpoint/2010/main" val="35826316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Пиктограмма и текст/объект">
    <p:spTree>
      <p:nvGrpSpPr>
        <p:cNvPr id="1" name=""/>
        <p:cNvGrpSpPr/>
        <p:nvPr/>
      </p:nvGrpSpPr>
      <p:grpSpPr>
        <a:xfrm>
          <a:off x="0" y="0"/>
          <a:ext cx="0" cy="0"/>
          <a:chOff x="0" y="0"/>
          <a:chExt cx="0" cy="0"/>
        </a:xfrm>
      </p:grpSpPr>
      <p:sp>
        <p:nvSpPr>
          <p:cNvPr id="11" name="Footer Placeholder 4">
            <a:extLst>
              <a:ext uri="{FF2B5EF4-FFF2-40B4-BE49-F238E27FC236}">
                <a16:creationId xmlns="" xmlns:a16="http://schemas.microsoft.com/office/drawing/2014/main" id="{37BBC7DF-D873-E246-A3AC-A27D9B15554F}"/>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2" name="Slide Number Placeholder 5">
            <a:extLst>
              <a:ext uri="{FF2B5EF4-FFF2-40B4-BE49-F238E27FC236}">
                <a16:creationId xmlns="" xmlns:a16="http://schemas.microsoft.com/office/drawing/2014/main" id="{16478937-D477-5C45-B143-3DE5171376C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 xmlns:a16="http://schemas.microsoft.com/office/drawing/2014/main" id="{92DE7455-C677-0147-BD3F-8159DEFAF589}"/>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7" name="Текст 2">
            <a:extLst>
              <a:ext uri="{FF2B5EF4-FFF2-40B4-BE49-F238E27FC236}">
                <a16:creationId xmlns="" xmlns:a16="http://schemas.microsoft.com/office/drawing/2014/main" id="{FD759DB2-5A2A-B441-923F-157EFDC160E4}"/>
              </a:ext>
            </a:extLst>
          </p:cNvPr>
          <p:cNvSpPr>
            <a:spLocks noGrp="1"/>
          </p:cNvSpPr>
          <p:nvPr>
            <p:ph idx="1" hasCustomPrompt="1"/>
          </p:nvPr>
        </p:nvSpPr>
        <p:spPr>
          <a:xfrm>
            <a:off x="8906400" y="3440009"/>
            <a:ext cx="13905975" cy="7342291"/>
          </a:xfrm>
          <a:prstGeom prst="rect">
            <a:avLst/>
          </a:prstGeom>
        </p:spPr>
        <p:txBody>
          <a:bodyPr vert="horz" lIns="0" tIns="72000" rIns="0" bIns="0" rtlCol="0" anchor="ctr" anchorCtr="0">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8" name="Рисунок 2">
            <a:extLst>
              <a:ext uri="{FF2B5EF4-FFF2-40B4-BE49-F238E27FC236}">
                <a16:creationId xmlns="" xmlns:a16="http://schemas.microsoft.com/office/drawing/2014/main" id="{F849F259-E97D-C24B-8BF0-C7DFA2E03D20}"/>
              </a:ext>
            </a:extLst>
          </p:cNvPr>
          <p:cNvSpPr>
            <a:spLocks noGrp="1"/>
          </p:cNvSpPr>
          <p:nvPr>
            <p:ph type="pic" sz="quarter" idx="14" hasCustomPrompt="1"/>
          </p:nvPr>
        </p:nvSpPr>
        <p:spPr>
          <a:xfrm>
            <a:off x="3035300" y="5903400"/>
            <a:ext cx="2938463" cy="2461556"/>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26348900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пиктограммы и текст">
    <p:spTree>
      <p:nvGrpSpPr>
        <p:cNvPr id="1" name=""/>
        <p:cNvGrpSpPr/>
        <p:nvPr/>
      </p:nvGrpSpPr>
      <p:grpSpPr>
        <a:xfrm>
          <a:off x="0" y="0"/>
          <a:ext cx="0" cy="0"/>
          <a:chOff x="0" y="0"/>
          <a:chExt cx="0" cy="0"/>
        </a:xfrm>
      </p:grpSpPr>
      <p:sp>
        <p:nvSpPr>
          <p:cNvPr id="12" name="Footer Placeholder 4">
            <a:extLst>
              <a:ext uri="{FF2B5EF4-FFF2-40B4-BE49-F238E27FC236}">
                <a16:creationId xmlns="" xmlns:a16="http://schemas.microsoft.com/office/drawing/2014/main" id="{CD2F2E9B-267A-D74E-BDE4-F0545E327CF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 xmlns:a16="http://schemas.microsoft.com/office/drawing/2014/main" id="{CF10A1FE-E1CA-254D-BA86-1C6AB57259B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20" name="Заголовок 3">
            <a:extLst>
              <a:ext uri="{FF2B5EF4-FFF2-40B4-BE49-F238E27FC236}">
                <a16:creationId xmlns="" xmlns:a16="http://schemas.microsoft.com/office/drawing/2014/main" id="{34013F25-78B4-4141-97A7-04B0123FC23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11" name="Текст 3">
            <a:extLst>
              <a:ext uri="{FF2B5EF4-FFF2-40B4-BE49-F238E27FC236}">
                <a16:creationId xmlns="" xmlns:a16="http://schemas.microsoft.com/office/drawing/2014/main" id="{1A719755-02DF-A443-B9A4-22DBA092A616}"/>
              </a:ext>
            </a:extLst>
          </p:cNvPr>
          <p:cNvSpPr>
            <a:spLocks noGrp="1"/>
          </p:cNvSpPr>
          <p:nvPr>
            <p:ph type="body" sz="quarter" idx="11"/>
          </p:nvPr>
        </p:nvSpPr>
        <p:spPr>
          <a:xfrm>
            <a:off x="1587601"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 xmlns:a16="http://schemas.microsoft.com/office/drawing/2014/main" id="{A25FAA23-D708-2F47-89EE-1506A238C167}"/>
              </a:ext>
            </a:extLst>
          </p:cNvPr>
          <p:cNvSpPr>
            <a:spLocks noGrp="1"/>
          </p:cNvSpPr>
          <p:nvPr>
            <p:ph type="body" sz="quarter" idx="23"/>
          </p:nvPr>
        </p:nvSpPr>
        <p:spPr>
          <a:xfrm>
            <a:off x="8906400"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21" name="Текст 3">
            <a:extLst>
              <a:ext uri="{FF2B5EF4-FFF2-40B4-BE49-F238E27FC236}">
                <a16:creationId xmlns="" xmlns:a16="http://schemas.microsoft.com/office/drawing/2014/main" id="{D95AA5DD-8F39-D943-A674-08CB46760E9F}"/>
              </a:ext>
            </a:extLst>
          </p:cNvPr>
          <p:cNvSpPr>
            <a:spLocks noGrp="1"/>
          </p:cNvSpPr>
          <p:nvPr>
            <p:ph type="body" sz="quarter" idx="24"/>
          </p:nvPr>
        </p:nvSpPr>
        <p:spPr>
          <a:xfrm>
            <a:off x="16230502"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4" name="Рисунок 2">
            <a:extLst>
              <a:ext uri="{FF2B5EF4-FFF2-40B4-BE49-F238E27FC236}">
                <a16:creationId xmlns="" xmlns:a16="http://schemas.microsoft.com/office/drawing/2014/main" id="{EE43F7BE-93A2-0043-BFDC-BB3FA2ACAB8D}"/>
              </a:ext>
            </a:extLst>
          </p:cNvPr>
          <p:cNvSpPr>
            <a:spLocks noGrp="1"/>
          </p:cNvSpPr>
          <p:nvPr>
            <p:ph type="pic" sz="quarter" idx="14" hasCustomPrompt="1"/>
          </p:nvPr>
        </p:nvSpPr>
        <p:spPr>
          <a:xfrm>
            <a:off x="1579563"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17" name="Рисунок 2">
            <a:extLst>
              <a:ext uri="{FF2B5EF4-FFF2-40B4-BE49-F238E27FC236}">
                <a16:creationId xmlns="" xmlns:a16="http://schemas.microsoft.com/office/drawing/2014/main" id="{B25CCFA3-8B97-5A40-AA50-87E8A13E339F}"/>
              </a:ext>
            </a:extLst>
          </p:cNvPr>
          <p:cNvSpPr>
            <a:spLocks noGrp="1"/>
          </p:cNvSpPr>
          <p:nvPr>
            <p:ph type="pic" sz="quarter" idx="25" hasCustomPrompt="1"/>
          </p:nvPr>
        </p:nvSpPr>
        <p:spPr>
          <a:xfrm>
            <a:off x="8905224"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18" name="Рисунок 2">
            <a:extLst>
              <a:ext uri="{FF2B5EF4-FFF2-40B4-BE49-F238E27FC236}">
                <a16:creationId xmlns="" xmlns:a16="http://schemas.microsoft.com/office/drawing/2014/main" id="{81A3FFD3-33D2-6043-8F3D-69D7A54B9743}"/>
              </a:ext>
            </a:extLst>
          </p:cNvPr>
          <p:cNvSpPr>
            <a:spLocks noGrp="1"/>
          </p:cNvSpPr>
          <p:nvPr>
            <p:ph type="pic" sz="quarter" idx="26" hasCustomPrompt="1"/>
          </p:nvPr>
        </p:nvSpPr>
        <p:spPr>
          <a:xfrm>
            <a:off x="16229782"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1580584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пиктограммы и текст">
    <p:spTree>
      <p:nvGrpSpPr>
        <p:cNvPr id="1" name=""/>
        <p:cNvGrpSpPr/>
        <p:nvPr/>
      </p:nvGrpSpPr>
      <p:grpSpPr>
        <a:xfrm>
          <a:off x="0" y="0"/>
          <a:ext cx="0" cy="0"/>
          <a:chOff x="0" y="0"/>
          <a:chExt cx="0" cy="0"/>
        </a:xfrm>
      </p:grpSpPr>
      <p:sp>
        <p:nvSpPr>
          <p:cNvPr id="14" name="Footer Placeholder 4">
            <a:extLst>
              <a:ext uri="{FF2B5EF4-FFF2-40B4-BE49-F238E27FC236}">
                <a16:creationId xmlns="" xmlns:a16="http://schemas.microsoft.com/office/drawing/2014/main" id="{EBF8AC81-C369-C940-A083-BF9DDAA5A81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6" name="Slide Number Placeholder 5">
            <a:extLst>
              <a:ext uri="{FF2B5EF4-FFF2-40B4-BE49-F238E27FC236}">
                <a16:creationId xmlns="" xmlns:a16="http://schemas.microsoft.com/office/drawing/2014/main" id="{69DFE2CB-D51A-1145-BBC9-E6F46C48FE99}"/>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25" name="Заголовок 3">
            <a:extLst>
              <a:ext uri="{FF2B5EF4-FFF2-40B4-BE49-F238E27FC236}">
                <a16:creationId xmlns="" xmlns:a16="http://schemas.microsoft.com/office/drawing/2014/main" id="{73FABF5D-A3D2-774B-90FE-1A4AC11A0E9A}"/>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21" name="Текст 3">
            <a:extLst>
              <a:ext uri="{FF2B5EF4-FFF2-40B4-BE49-F238E27FC236}">
                <a16:creationId xmlns="" xmlns:a16="http://schemas.microsoft.com/office/drawing/2014/main" id="{1BA67519-7FF6-6A4D-AA35-DD4676EF513D}"/>
              </a:ext>
            </a:extLst>
          </p:cNvPr>
          <p:cNvSpPr>
            <a:spLocks noGrp="1"/>
          </p:cNvSpPr>
          <p:nvPr>
            <p:ph type="body" sz="quarter" idx="11"/>
          </p:nvPr>
        </p:nvSpPr>
        <p:spPr>
          <a:xfrm>
            <a:off x="1587602" y="7455428"/>
            <a:ext cx="4752873"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29" name="Рисунок 2">
            <a:extLst>
              <a:ext uri="{FF2B5EF4-FFF2-40B4-BE49-F238E27FC236}">
                <a16:creationId xmlns="" xmlns:a16="http://schemas.microsoft.com/office/drawing/2014/main" id="{07DEE891-3469-564C-B6BE-5FDA03A0E6D3}"/>
              </a:ext>
            </a:extLst>
          </p:cNvPr>
          <p:cNvSpPr>
            <a:spLocks noGrp="1"/>
          </p:cNvSpPr>
          <p:nvPr>
            <p:ph type="pic" sz="quarter" idx="14" hasCustomPrompt="1"/>
          </p:nvPr>
        </p:nvSpPr>
        <p:spPr>
          <a:xfrm>
            <a:off x="1579563"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0" name="Текст 3">
            <a:extLst>
              <a:ext uri="{FF2B5EF4-FFF2-40B4-BE49-F238E27FC236}">
                <a16:creationId xmlns="" xmlns:a16="http://schemas.microsoft.com/office/drawing/2014/main" id="{ACA28A7C-23D1-B048-AD02-4F2935C5527B}"/>
              </a:ext>
            </a:extLst>
          </p:cNvPr>
          <p:cNvSpPr>
            <a:spLocks noGrp="1"/>
          </p:cNvSpPr>
          <p:nvPr>
            <p:ph type="body" sz="quarter" idx="15"/>
          </p:nvPr>
        </p:nvSpPr>
        <p:spPr>
          <a:xfrm>
            <a:off x="7079644" y="7455428"/>
            <a:ext cx="4747232"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1" name="Рисунок 2">
            <a:extLst>
              <a:ext uri="{FF2B5EF4-FFF2-40B4-BE49-F238E27FC236}">
                <a16:creationId xmlns="" xmlns:a16="http://schemas.microsoft.com/office/drawing/2014/main" id="{0A210F1D-744E-964A-ACF1-3D683FC6F0F9}"/>
              </a:ext>
            </a:extLst>
          </p:cNvPr>
          <p:cNvSpPr>
            <a:spLocks noGrp="1"/>
          </p:cNvSpPr>
          <p:nvPr>
            <p:ph type="pic" sz="quarter" idx="16" hasCustomPrompt="1"/>
          </p:nvPr>
        </p:nvSpPr>
        <p:spPr>
          <a:xfrm>
            <a:off x="7077538"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2" name="Текст 3">
            <a:extLst>
              <a:ext uri="{FF2B5EF4-FFF2-40B4-BE49-F238E27FC236}">
                <a16:creationId xmlns="" xmlns:a16="http://schemas.microsoft.com/office/drawing/2014/main" id="{EA6FB9E2-4FC7-DB4A-BBC2-2B19A7FDB3CC}"/>
              </a:ext>
            </a:extLst>
          </p:cNvPr>
          <p:cNvSpPr>
            <a:spLocks noGrp="1"/>
          </p:cNvSpPr>
          <p:nvPr>
            <p:ph type="body" sz="quarter" idx="17"/>
          </p:nvPr>
        </p:nvSpPr>
        <p:spPr>
          <a:xfrm>
            <a:off x="12572807" y="7455428"/>
            <a:ext cx="4745232"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3" name="Рисунок 2">
            <a:extLst>
              <a:ext uri="{FF2B5EF4-FFF2-40B4-BE49-F238E27FC236}">
                <a16:creationId xmlns="" xmlns:a16="http://schemas.microsoft.com/office/drawing/2014/main" id="{88F39D33-7ADF-ED46-BCC5-341882E6AF47}"/>
              </a:ext>
            </a:extLst>
          </p:cNvPr>
          <p:cNvSpPr>
            <a:spLocks noGrp="1"/>
          </p:cNvSpPr>
          <p:nvPr>
            <p:ph type="pic" sz="quarter" idx="18" hasCustomPrompt="1"/>
          </p:nvPr>
        </p:nvSpPr>
        <p:spPr>
          <a:xfrm>
            <a:off x="12572650"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4" name="Текст 3">
            <a:extLst>
              <a:ext uri="{FF2B5EF4-FFF2-40B4-BE49-F238E27FC236}">
                <a16:creationId xmlns="" xmlns:a16="http://schemas.microsoft.com/office/drawing/2014/main" id="{21FFDC78-F317-FC4E-B13A-8E21382D5F4F}"/>
              </a:ext>
            </a:extLst>
          </p:cNvPr>
          <p:cNvSpPr>
            <a:spLocks noGrp="1"/>
          </p:cNvSpPr>
          <p:nvPr>
            <p:ph type="body" sz="quarter" idx="19"/>
          </p:nvPr>
        </p:nvSpPr>
        <p:spPr>
          <a:xfrm>
            <a:off x="18057798" y="7455428"/>
            <a:ext cx="4754577"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5" name="Рисунок 2">
            <a:extLst>
              <a:ext uri="{FF2B5EF4-FFF2-40B4-BE49-F238E27FC236}">
                <a16:creationId xmlns="" xmlns:a16="http://schemas.microsoft.com/office/drawing/2014/main" id="{8F1AE6B9-5E2B-C046-9C13-7810851DDB22}"/>
              </a:ext>
            </a:extLst>
          </p:cNvPr>
          <p:cNvSpPr>
            <a:spLocks noGrp="1"/>
          </p:cNvSpPr>
          <p:nvPr>
            <p:ph type="pic" sz="quarter" idx="20" hasCustomPrompt="1"/>
          </p:nvPr>
        </p:nvSpPr>
        <p:spPr>
          <a:xfrm>
            <a:off x="18057642"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27955386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 пиктограмм и текст">
    <p:spTree>
      <p:nvGrpSpPr>
        <p:cNvPr id="1" name=""/>
        <p:cNvGrpSpPr/>
        <p:nvPr/>
      </p:nvGrpSpPr>
      <p:grpSpPr>
        <a:xfrm>
          <a:off x="0" y="0"/>
          <a:ext cx="0" cy="0"/>
          <a:chOff x="0" y="0"/>
          <a:chExt cx="0" cy="0"/>
        </a:xfrm>
      </p:grpSpPr>
      <p:sp>
        <p:nvSpPr>
          <p:cNvPr id="21" name="Footer Placeholder 4">
            <a:extLst>
              <a:ext uri="{FF2B5EF4-FFF2-40B4-BE49-F238E27FC236}">
                <a16:creationId xmlns="" xmlns:a16="http://schemas.microsoft.com/office/drawing/2014/main" id="{05880279-9E00-5746-BEDF-976B3729613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27" name="Slide Number Placeholder 5">
            <a:extLst>
              <a:ext uri="{FF2B5EF4-FFF2-40B4-BE49-F238E27FC236}">
                <a16:creationId xmlns="" xmlns:a16="http://schemas.microsoft.com/office/drawing/2014/main" id="{223FA0BE-FCB1-DD41-9AFE-6B2C787FB1F7}"/>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30" name="Заголовок 3">
            <a:extLst>
              <a:ext uri="{FF2B5EF4-FFF2-40B4-BE49-F238E27FC236}">
                <a16:creationId xmlns="" xmlns:a16="http://schemas.microsoft.com/office/drawing/2014/main" id="{F0125504-5AC3-DA40-B8E8-E1DAF443D779}"/>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28" name="Рисунок 2">
            <a:extLst>
              <a:ext uri="{FF2B5EF4-FFF2-40B4-BE49-F238E27FC236}">
                <a16:creationId xmlns="" xmlns:a16="http://schemas.microsoft.com/office/drawing/2014/main" id="{C5FF8DA1-67B6-6442-A9F0-752AD164517D}"/>
              </a:ext>
            </a:extLst>
          </p:cNvPr>
          <p:cNvSpPr>
            <a:spLocks noGrp="1"/>
          </p:cNvSpPr>
          <p:nvPr>
            <p:ph type="pic" sz="quarter" idx="14" hasCustomPrompt="1"/>
          </p:nvPr>
        </p:nvSpPr>
        <p:spPr>
          <a:xfrm>
            <a:off x="159701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1" name="Текст 3">
            <a:extLst>
              <a:ext uri="{FF2B5EF4-FFF2-40B4-BE49-F238E27FC236}">
                <a16:creationId xmlns="" xmlns:a16="http://schemas.microsoft.com/office/drawing/2014/main" id="{B711B0C0-FDBC-FC48-87F0-86BD38D7C931}"/>
              </a:ext>
            </a:extLst>
          </p:cNvPr>
          <p:cNvSpPr>
            <a:spLocks noGrp="1"/>
          </p:cNvSpPr>
          <p:nvPr>
            <p:ph type="body" sz="quarter" idx="11"/>
          </p:nvPr>
        </p:nvSpPr>
        <p:spPr>
          <a:xfrm>
            <a:off x="1587602"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3" name="Рисунок 2">
            <a:extLst>
              <a:ext uri="{FF2B5EF4-FFF2-40B4-BE49-F238E27FC236}">
                <a16:creationId xmlns="" xmlns:a16="http://schemas.microsoft.com/office/drawing/2014/main" id="{CEA5D801-8EAB-2940-8172-8C230088CE8D}"/>
              </a:ext>
            </a:extLst>
          </p:cNvPr>
          <p:cNvSpPr>
            <a:spLocks noGrp="1"/>
          </p:cNvSpPr>
          <p:nvPr>
            <p:ph type="pic" sz="quarter" idx="47" hasCustomPrompt="1"/>
          </p:nvPr>
        </p:nvSpPr>
        <p:spPr>
          <a:xfrm>
            <a:off x="598728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5" name="Рисунок 2">
            <a:extLst>
              <a:ext uri="{FF2B5EF4-FFF2-40B4-BE49-F238E27FC236}">
                <a16:creationId xmlns="" xmlns:a16="http://schemas.microsoft.com/office/drawing/2014/main" id="{295BD79E-FE02-FB47-89A7-EB7F457532CF}"/>
              </a:ext>
            </a:extLst>
          </p:cNvPr>
          <p:cNvSpPr>
            <a:spLocks noGrp="1"/>
          </p:cNvSpPr>
          <p:nvPr>
            <p:ph type="pic" sz="quarter" idx="48" hasCustomPrompt="1"/>
          </p:nvPr>
        </p:nvSpPr>
        <p:spPr>
          <a:xfrm>
            <a:off x="10371694"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7" name="Рисунок 2">
            <a:extLst>
              <a:ext uri="{FF2B5EF4-FFF2-40B4-BE49-F238E27FC236}">
                <a16:creationId xmlns="" xmlns:a16="http://schemas.microsoft.com/office/drawing/2014/main" id="{3964D1A7-A05F-EC41-8983-D16EAA3DD07E}"/>
              </a:ext>
            </a:extLst>
          </p:cNvPr>
          <p:cNvSpPr>
            <a:spLocks noGrp="1"/>
          </p:cNvSpPr>
          <p:nvPr>
            <p:ph type="pic" sz="quarter" idx="49" hasCustomPrompt="1"/>
          </p:nvPr>
        </p:nvSpPr>
        <p:spPr>
          <a:xfrm>
            <a:off x="1476408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9" name="Рисунок 2">
            <a:extLst>
              <a:ext uri="{FF2B5EF4-FFF2-40B4-BE49-F238E27FC236}">
                <a16:creationId xmlns="" xmlns:a16="http://schemas.microsoft.com/office/drawing/2014/main" id="{8085B9D2-B6D5-824B-B850-56C7D8D7E1C9}"/>
              </a:ext>
            </a:extLst>
          </p:cNvPr>
          <p:cNvSpPr>
            <a:spLocks noGrp="1"/>
          </p:cNvSpPr>
          <p:nvPr>
            <p:ph type="pic" sz="quarter" idx="50" hasCustomPrompt="1"/>
          </p:nvPr>
        </p:nvSpPr>
        <p:spPr>
          <a:xfrm>
            <a:off x="1915832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40" name="Текст 3">
            <a:extLst>
              <a:ext uri="{FF2B5EF4-FFF2-40B4-BE49-F238E27FC236}">
                <a16:creationId xmlns="" xmlns:a16="http://schemas.microsoft.com/office/drawing/2014/main" id="{0EDA15CB-9243-E347-BA03-78B7EC321579}"/>
              </a:ext>
            </a:extLst>
          </p:cNvPr>
          <p:cNvSpPr>
            <a:spLocks noGrp="1"/>
          </p:cNvSpPr>
          <p:nvPr>
            <p:ph type="body" sz="quarter" idx="51"/>
          </p:nvPr>
        </p:nvSpPr>
        <p:spPr>
          <a:xfrm>
            <a:off x="5984810"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1" name="Текст 3">
            <a:extLst>
              <a:ext uri="{FF2B5EF4-FFF2-40B4-BE49-F238E27FC236}">
                <a16:creationId xmlns="" xmlns:a16="http://schemas.microsoft.com/office/drawing/2014/main" id="{3F43B244-32A0-CA42-BF7C-1B7642AEC78B}"/>
              </a:ext>
            </a:extLst>
          </p:cNvPr>
          <p:cNvSpPr>
            <a:spLocks noGrp="1"/>
          </p:cNvSpPr>
          <p:nvPr>
            <p:ph type="body" sz="quarter" idx="52"/>
          </p:nvPr>
        </p:nvSpPr>
        <p:spPr>
          <a:xfrm>
            <a:off x="10380365"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2" name="Текст 3">
            <a:extLst>
              <a:ext uri="{FF2B5EF4-FFF2-40B4-BE49-F238E27FC236}">
                <a16:creationId xmlns="" xmlns:a16="http://schemas.microsoft.com/office/drawing/2014/main" id="{A19F0E9B-AF51-5A4B-931E-7C089D8E9042}"/>
              </a:ext>
            </a:extLst>
          </p:cNvPr>
          <p:cNvSpPr>
            <a:spLocks noGrp="1"/>
          </p:cNvSpPr>
          <p:nvPr>
            <p:ph type="body" sz="quarter" idx="53"/>
          </p:nvPr>
        </p:nvSpPr>
        <p:spPr>
          <a:xfrm>
            <a:off x="14773198"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3" name="Текст 3">
            <a:extLst>
              <a:ext uri="{FF2B5EF4-FFF2-40B4-BE49-F238E27FC236}">
                <a16:creationId xmlns="" xmlns:a16="http://schemas.microsoft.com/office/drawing/2014/main" id="{FE03F3F4-9505-9447-B902-4F8D7509E515}"/>
              </a:ext>
            </a:extLst>
          </p:cNvPr>
          <p:cNvSpPr>
            <a:spLocks noGrp="1"/>
          </p:cNvSpPr>
          <p:nvPr>
            <p:ph type="body" sz="quarter" idx="54"/>
          </p:nvPr>
        </p:nvSpPr>
        <p:spPr>
          <a:xfrm>
            <a:off x="19171516"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23444766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Текст и большое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 xmlns:a16="http://schemas.microsoft.com/office/drawing/2014/main" id="{DD2FEAE7-7057-4449-B93D-8877B3B3B6CE}"/>
              </a:ext>
            </a:extLst>
          </p:cNvPr>
          <p:cNvSpPr>
            <a:spLocks noGrp="1"/>
          </p:cNvSpPr>
          <p:nvPr>
            <p:ph type="ftr" sz="quarter" idx="3"/>
          </p:nvPr>
        </p:nvSpPr>
        <p:spPr>
          <a:xfrm>
            <a:off x="1587600" y="12624682"/>
            <a:ext cx="10239275"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 xmlns:a16="http://schemas.microsoft.com/office/drawing/2014/main" id="{FFF6938D-3112-4D42-A9E5-13EC2B15E1A3}"/>
              </a:ext>
            </a:extLst>
          </p:cNvPr>
          <p:cNvSpPr>
            <a:spLocks noGrp="1"/>
          </p:cNvSpPr>
          <p:nvPr>
            <p:ph type="title" hasCustomPrompt="1"/>
          </p:nvPr>
        </p:nvSpPr>
        <p:spPr>
          <a:xfrm>
            <a:off x="1587600" y="547141"/>
            <a:ext cx="10239275" cy="1454697"/>
          </a:xfrm>
          <a:prstGeom prst="rect">
            <a:avLst/>
          </a:prstGeom>
        </p:spPr>
        <p:txBody>
          <a:bodyPr vert="horz" lIns="0" tIns="198000" rIns="0" bIns="0" rtlCol="0" anchor="t">
            <a:noAutofit/>
          </a:bodyPr>
          <a:lstStyle/>
          <a:p>
            <a:r>
              <a:rPr lang="ru-RU" dirty="0"/>
              <a:t>Заголовок</a:t>
            </a:r>
          </a:p>
        </p:txBody>
      </p:sp>
      <p:sp>
        <p:nvSpPr>
          <p:cNvPr id="3" name="Рисунок 2">
            <a:extLst>
              <a:ext uri="{FF2B5EF4-FFF2-40B4-BE49-F238E27FC236}">
                <a16:creationId xmlns="" xmlns:a16="http://schemas.microsoft.com/office/drawing/2014/main" id="{B6C91E51-60DC-9F4C-BC54-EE9BDB13F6D2}"/>
              </a:ext>
            </a:extLst>
          </p:cNvPr>
          <p:cNvSpPr>
            <a:spLocks noGrp="1"/>
          </p:cNvSpPr>
          <p:nvPr>
            <p:ph type="pic" sz="quarter" idx="12" hasCustomPrompt="1"/>
          </p:nvPr>
        </p:nvSpPr>
        <p:spPr>
          <a:xfrm>
            <a:off x="12572049" y="0"/>
            <a:ext cx="11810364" cy="13716000"/>
          </a:xfrm>
        </p:spPr>
        <p:txBody>
          <a:bodyPr bIns="5400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 xmlns:a16="http://schemas.microsoft.com/office/drawing/2014/main" id="{021A6DA9-00F7-2E4D-A607-2B4774BAD0CA}"/>
              </a:ext>
            </a:extLst>
          </p:cNvPr>
          <p:cNvSpPr>
            <a:spLocks noGrp="1"/>
          </p:cNvSpPr>
          <p:nvPr>
            <p:ph type="body" sz="quarter" idx="11"/>
          </p:nvPr>
        </p:nvSpPr>
        <p:spPr>
          <a:xfrm>
            <a:off x="1587601" y="3431440"/>
            <a:ext cx="10239274"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2802251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Большое 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 xmlns:a16="http://schemas.microsoft.com/office/drawing/2014/main" id="{DD2FEAE7-7057-4449-B93D-8877B3B3B6CE}"/>
              </a:ext>
            </a:extLst>
          </p:cNvPr>
          <p:cNvSpPr>
            <a:spLocks noGrp="1"/>
          </p:cNvSpPr>
          <p:nvPr>
            <p:ph type="ftr" sz="quarter" idx="3"/>
          </p:nvPr>
        </p:nvSpPr>
        <p:spPr>
          <a:xfrm>
            <a:off x="8905864" y="12624682"/>
            <a:ext cx="11707824"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 xmlns:a16="http://schemas.microsoft.com/office/drawing/2014/main" id="{FFF6938D-3112-4D42-A9E5-13EC2B15E1A3}"/>
              </a:ext>
            </a:extLst>
          </p:cNvPr>
          <p:cNvSpPr>
            <a:spLocks noGrp="1"/>
          </p:cNvSpPr>
          <p:nvPr>
            <p:ph type="title" hasCustomPrompt="1"/>
          </p:nvPr>
        </p:nvSpPr>
        <p:spPr>
          <a:xfrm>
            <a:off x="8905864" y="547141"/>
            <a:ext cx="13906511" cy="1454697"/>
          </a:xfrm>
          <a:prstGeom prst="rect">
            <a:avLst/>
          </a:prstGeom>
        </p:spPr>
        <p:txBody>
          <a:bodyPr vert="horz" lIns="0" tIns="198000" rIns="0" bIns="0" rtlCol="0" anchor="t">
            <a:noAutofit/>
          </a:bodyPr>
          <a:lstStyle/>
          <a:p>
            <a:r>
              <a:rPr lang="ru-RU" dirty="0"/>
              <a:t>Заголовок</a:t>
            </a:r>
          </a:p>
        </p:txBody>
      </p:sp>
      <p:sp>
        <p:nvSpPr>
          <p:cNvPr id="3" name="Рисунок 2">
            <a:extLst>
              <a:ext uri="{FF2B5EF4-FFF2-40B4-BE49-F238E27FC236}">
                <a16:creationId xmlns="" xmlns:a16="http://schemas.microsoft.com/office/drawing/2014/main" id="{B6C91E51-60DC-9F4C-BC54-EE9BDB13F6D2}"/>
              </a:ext>
            </a:extLst>
          </p:cNvPr>
          <p:cNvSpPr>
            <a:spLocks noGrp="1"/>
          </p:cNvSpPr>
          <p:nvPr>
            <p:ph type="pic" sz="quarter" idx="12" hasCustomPrompt="1"/>
          </p:nvPr>
        </p:nvSpPr>
        <p:spPr>
          <a:xfrm>
            <a:off x="0" y="0"/>
            <a:ext cx="8172450" cy="13716000"/>
          </a:xfrm>
        </p:spPr>
        <p:txBody>
          <a:bodyPr tIns="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 xmlns:a16="http://schemas.microsoft.com/office/drawing/2014/main" id="{3759D08E-DECD-BB4C-87C7-900B554BF87B}"/>
              </a:ext>
            </a:extLst>
          </p:cNvPr>
          <p:cNvSpPr>
            <a:spLocks noGrp="1"/>
          </p:cNvSpPr>
          <p:nvPr>
            <p:ph type="body" sz="quarter" idx="11"/>
          </p:nvPr>
        </p:nvSpPr>
        <p:spPr>
          <a:xfrm>
            <a:off x="8906399" y="3431440"/>
            <a:ext cx="13905975"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0114754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Текст и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 xmlns:a16="http://schemas.microsoft.com/office/drawing/2014/main" id="{51D18458-3918-4B43-83CC-BE9872AE628A}"/>
              </a:ext>
            </a:extLst>
          </p:cNvPr>
          <p:cNvSpPr>
            <a:spLocks noGrp="1"/>
          </p:cNvSpPr>
          <p:nvPr>
            <p:ph type="pic" sz="quarter" idx="12" hasCustomPrompt="1"/>
          </p:nvPr>
        </p:nvSpPr>
        <p:spPr>
          <a:xfrm>
            <a:off x="16231235" y="3455988"/>
            <a:ext cx="6581140" cy="8793162"/>
          </a:xfrm>
          <a:noFill/>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9" name="Текст 3">
            <a:extLst>
              <a:ext uri="{FF2B5EF4-FFF2-40B4-BE49-F238E27FC236}">
                <a16:creationId xmlns="" xmlns:a16="http://schemas.microsoft.com/office/drawing/2014/main" id="{DBE36696-F982-B440-93D7-FD7AE182786A}"/>
              </a:ext>
            </a:extLst>
          </p:cNvPr>
          <p:cNvSpPr>
            <a:spLocks noGrp="1"/>
          </p:cNvSpPr>
          <p:nvPr>
            <p:ph type="body" sz="quarter" idx="11"/>
          </p:nvPr>
        </p:nvSpPr>
        <p:spPr>
          <a:xfrm>
            <a:off x="1587601" y="3431440"/>
            <a:ext cx="13896874"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2610614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 xmlns:a16="http://schemas.microsoft.com/office/drawing/2014/main" id="{51D18458-3918-4B43-83CC-BE9872AE628A}"/>
              </a:ext>
            </a:extLst>
          </p:cNvPr>
          <p:cNvSpPr>
            <a:spLocks noGrp="1"/>
          </p:cNvSpPr>
          <p:nvPr>
            <p:ph type="pic" sz="quarter" idx="12" hasCustomPrompt="1"/>
          </p:nvPr>
        </p:nvSpPr>
        <p:spPr>
          <a:xfrm>
            <a:off x="1587599" y="3463290"/>
            <a:ext cx="13896875"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r>
              <a:rPr lang="en-US" dirty="0"/>
              <a:t/>
            </a:r>
            <a:br>
              <a:rPr lang="en-US" dirty="0"/>
            </a:br>
            <a:r>
              <a:rPr lang="ru-RU" dirty="0"/>
              <a:t>иллюстрации</a:t>
            </a:r>
          </a:p>
        </p:txBody>
      </p:sp>
      <p:sp>
        <p:nvSpPr>
          <p:cNvPr id="9" name="Текст 3">
            <a:extLst>
              <a:ext uri="{FF2B5EF4-FFF2-40B4-BE49-F238E27FC236}">
                <a16:creationId xmlns="" xmlns:a16="http://schemas.microsoft.com/office/drawing/2014/main" id="{1E07366D-205F-E342-9442-335AF82B0731}"/>
              </a:ext>
            </a:extLst>
          </p:cNvPr>
          <p:cNvSpPr>
            <a:spLocks noGrp="1"/>
          </p:cNvSpPr>
          <p:nvPr>
            <p:ph type="body" sz="quarter" idx="11"/>
          </p:nvPr>
        </p:nvSpPr>
        <p:spPr>
          <a:xfrm>
            <a:off x="16228800" y="3431440"/>
            <a:ext cx="6583575"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031162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 xmlns:a16="http://schemas.microsoft.com/office/drawing/2014/main" id="{51D18458-3918-4B43-83CC-BE9872AE628A}"/>
              </a:ext>
            </a:extLst>
          </p:cNvPr>
          <p:cNvSpPr>
            <a:spLocks noGrp="1"/>
          </p:cNvSpPr>
          <p:nvPr>
            <p:ph type="pic" sz="quarter" idx="12" hasCustomPrompt="1"/>
          </p:nvPr>
        </p:nvSpPr>
        <p:spPr>
          <a:xfrm>
            <a:off x="1587599" y="3463290"/>
            <a:ext cx="21224776" cy="8785860"/>
          </a:xfrm>
        </p:spPr>
        <p:txBody>
          <a:bodyPr tIns="468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Tree>
    <p:extLst>
      <p:ext uri="{BB962C8B-B14F-4D97-AF65-F5344CB8AC3E}">
        <p14:creationId xmlns:p14="http://schemas.microsoft.com/office/powerpoint/2010/main" val="30940565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 xmlns:a16="http://schemas.microsoft.com/office/drawing/2014/main" id="{51D18458-3918-4B43-83CC-BE9872AE628A}"/>
              </a:ext>
            </a:extLst>
          </p:cNvPr>
          <p:cNvSpPr>
            <a:spLocks noGrp="1"/>
          </p:cNvSpPr>
          <p:nvPr>
            <p:ph type="pic" sz="quarter" idx="12" hasCustomPrompt="1"/>
          </p:nvPr>
        </p:nvSpPr>
        <p:spPr>
          <a:xfrm>
            <a:off x="1587599" y="3463290"/>
            <a:ext cx="10239276"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6" name="Рисунок 2">
            <a:extLst>
              <a:ext uri="{FF2B5EF4-FFF2-40B4-BE49-F238E27FC236}">
                <a16:creationId xmlns="" xmlns:a16="http://schemas.microsoft.com/office/drawing/2014/main" id="{4D80212A-4362-B54E-94D4-393F5D1CB613}"/>
              </a:ext>
            </a:extLst>
          </p:cNvPr>
          <p:cNvSpPr>
            <a:spLocks noGrp="1"/>
          </p:cNvSpPr>
          <p:nvPr>
            <p:ph type="pic" sz="quarter" idx="13" hasCustomPrompt="1"/>
          </p:nvPr>
        </p:nvSpPr>
        <p:spPr>
          <a:xfrm>
            <a:off x="12572806" y="3463290"/>
            <a:ext cx="10239276"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3880880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итульный слайд_ru">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Имя и Фамилия, должность</a:t>
            </a:r>
            <a:endParaRPr lang="en-US" dirty="0"/>
          </a:p>
        </p:txBody>
      </p:sp>
      <p:sp>
        <p:nvSpPr>
          <p:cNvPr id="15" name="Title 1">
            <a:extLst>
              <a:ext uri="{FF2B5EF4-FFF2-40B4-BE49-F238E27FC236}">
                <a16:creationId xmlns="" xmlns:a16="http://schemas.microsoft.com/office/drawing/2014/main" id="{6D50639F-F59F-B746-A68D-63C278D476F6}"/>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 презентации</a:t>
            </a:r>
            <a:endParaRPr lang="en-US" dirty="0"/>
          </a:p>
        </p:txBody>
      </p:sp>
      <p:sp>
        <p:nvSpPr>
          <p:cNvPr id="35" name="Рисунок 9">
            <a:extLst>
              <a:ext uri="{FF2B5EF4-FFF2-40B4-BE49-F238E27FC236}">
                <a16:creationId xmlns="" xmlns:a16="http://schemas.microsoft.com/office/drawing/2014/main" id="{48D1D383-E3AC-5F4C-BB7C-F076B9B83EE1}"/>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Tree>
    <p:extLst>
      <p:ext uri="{BB962C8B-B14F-4D97-AF65-F5344CB8AC3E}">
        <p14:creationId xmlns:p14="http://schemas.microsoft.com/office/powerpoint/2010/main" val="12785605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 xmlns:a16="http://schemas.microsoft.com/office/drawing/2014/main" id="{51D18458-3918-4B43-83CC-BE9872AE628A}"/>
              </a:ext>
            </a:extLst>
          </p:cNvPr>
          <p:cNvSpPr>
            <a:spLocks noGrp="1"/>
          </p:cNvSpPr>
          <p:nvPr>
            <p:ph type="pic" sz="quarter" idx="12" hasCustomPrompt="1"/>
          </p:nvPr>
        </p:nvSpPr>
        <p:spPr>
          <a:xfrm>
            <a:off x="1587599" y="3463290"/>
            <a:ext cx="6584851"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7" name="Рисунок 2">
            <a:extLst>
              <a:ext uri="{FF2B5EF4-FFF2-40B4-BE49-F238E27FC236}">
                <a16:creationId xmlns="" xmlns:a16="http://schemas.microsoft.com/office/drawing/2014/main" id="{08A2693F-48EF-E14E-9B89-421D6299B208}"/>
              </a:ext>
            </a:extLst>
          </p:cNvPr>
          <p:cNvSpPr>
            <a:spLocks noGrp="1"/>
          </p:cNvSpPr>
          <p:nvPr>
            <p:ph type="pic" sz="quarter" idx="13" hasCustomPrompt="1"/>
          </p:nvPr>
        </p:nvSpPr>
        <p:spPr>
          <a:xfrm>
            <a:off x="8905504" y="3463290"/>
            <a:ext cx="6578971"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9" name="Рисунок 2">
            <a:extLst>
              <a:ext uri="{FF2B5EF4-FFF2-40B4-BE49-F238E27FC236}">
                <a16:creationId xmlns="" xmlns:a16="http://schemas.microsoft.com/office/drawing/2014/main" id="{D43D93D4-A86E-1248-B402-BACDE7FB57BE}"/>
              </a:ext>
            </a:extLst>
          </p:cNvPr>
          <p:cNvSpPr>
            <a:spLocks noGrp="1"/>
          </p:cNvSpPr>
          <p:nvPr>
            <p:ph type="pic" sz="quarter" idx="14" hasCustomPrompt="1"/>
          </p:nvPr>
        </p:nvSpPr>
        <p:spPr>
          <a:xfrm>
            <a:off x="16228458" y="3463290"/>
            <a:ext cx="6583917"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3291981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Изображение во весь экран">
    <p:spTree>
      <p:nvGrpSpPr>
        <p:cNvPr id="1" name=""/>
        <p:cNvGrpSpPr/>
        <p:nvPr/>
      </p:nvGrpSpPr>
      <p:grpSpPr>
        <a:xfrm>
          <a:off x="0" y="0"/>
          <a:ext cx="0" cy="0"/>
          <a:chOff x="0" y="0"/>
          <a:chExt cx="0" cy="0"/>
        </a:xfrm>
      </p:grpSpPr>
      <p:sp>
        <p:nvSpPr>
          <p:cNvPr id="14" name="Рисунок 2">
            <a:extLst>
              <a:ext uri="{FF2B5EF4-FFF2-40B4-BE49-F238E27FC236}">
                <a16:creationId xmlns="" xmlns:a16="http://schemas.microsoft.com/office/drawing/2014/main" id="{EA502E89-DEA8-6F45-8073-569B507DB422}"/>
              </a:ext>
            </a:extLst>
          </p:cNvPr>
          <p:cNvSpPr>
            <a:spLocks noGrp="1"/>
          </p:cNvSpPr>
          <p:nvPr>
            <p:ph type="pic" sz="quarter" idx="13" hasCustomPrompt="1"/>
          </p:nvPr>
        </p:nvSpPr>
        <p:spPr>
          <a:xfrm>
            <a:off x="0" y="0"/>
            <a:ext cx="24382413" cy="13716000"/>
          </a:xfrm>
          <a:prstGeom prst="rect">
            <a:avLst/>
          </a:prstGeom>
        </p:spPr>
        <p:txBody>
          <a:bodyPr tIns="251999"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5" name="Footer Placeholder 4">
            <a:extLst>
              <a:ext uri="{FF2B5EF4-FFF2-40B4-BE49-F238E27FC236}">
                <a16:creationId xmlns="" xmlns:a16="http://schemas.microsoft.com/office/drawing/2014/main" id="{5108EC28-5BE0-7E49-9412-397DBC16A3A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6" name="Slide Number Placeholder 5">
            <a:extLst>
              <a:ext uri="{FF2B5EF4-FFF2-40B4-BE49-F238E27FC236}">
                <a16:creationId xmlns="" xmlns:a16="http://schemas.microsoft.com/office/drawing/2014/main" id="{79D79FD6-9EE1-764D-9BF1-8C9BF659A2A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Tree>
    <p:extLst>
      <p:ext uri="{BB962C8B-B14F-4D97-AF65-F5344CB8AC3E}">
        <p14:creationId xmlns:p14="http://schemas.microsoft.com/office/powerpoint/2010/main" val="30056644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Цитата">
    <p:spTree>
      <p:nvGrpSpPr>
        <p:cNvPr id="1" name=""/>
        <p:cNvGrpSpPr/>
        <p:nvPr/>
      </p:nvGrpSpPr>
      <p:grpSpPr>
        <a:xfrm>
          <a:off x="0" y="0"/>
          <a:ext cx="0" cy="0"/>
          <a:chOff x="0" y="0"/>
          <a:chExt cx="0" cy="0"/>
        </a:xfrm>
      </p:grpSpPr>
      <p:sp>
        <p:nvSpPr>
          <p:cNvPr id="6" name="Subtitle 2">
            <a:extLst>
              <a:ext uri="{FF2B5EF4-FFF2-40B4-BE49-F238E27FC236}">
                <a16:creationId xmlns="" xmlns:a16="http://schemas.microsoft.com/office/drawing/2014/main" id="{B61AA1D6-93BC-7E46-B43D-C6BE24CBC423}"/>
              </a:ext>
            </a:extLst>
          </p:cNvPr>
          <p:cNvSpPr>
            <a:spLocks noGrp="1"/>
          </p:cNvSpPr>
          <p:nvPr>
            <p:ph type="subTitle" idx="1" hasCustomPrompt="1"/>
          </p:nvPr>
        </p:nvSpPr>
        <p:spPr>
          <a:xfrm>
            <a:off x="3042000" y="10050462"/>
            <a:ext cx="12449174" cy="1828801"/>
          </a:xfrm>
        </p:spPr>
        <p:txBody>
          <a:bodyPr lIns="0" tIns="0" rIns="0" bIns="270000"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Автор</a:t>
            </a:r>
            <a:endParaRPr lang="en-US" dirty="0"/>
          </a:p>
        </p:txBody>
      </p:sp>
      <p:sp>
        <p:nvSpPr>
          <p:cNvPr id="9" name="Text Placeholder 8"/>
          <p:cNvSpPr>
            <a:spLocks noGrp="1"/>
          </p:cNvSpPr>
          <p:nvPr>
            <p:ph type="body" sz="quarter" idx="11" hasCustomPrompt="1"/>
          </p:nvPr>
        </p:nvSpPr>
        <p:spPr>
          <a:xfrm>
            <a:off x="3052160" y="3111500"/>
            <a:ext cx="19406838" cy="6213475"/>
          </a:xfrm>
        </p:spPr>
        <p:txBody>
          <a:bodyPr tIns="180000" anchor="ctr">
            <a:noAutofit/>
          </a:bodyPr>
          <a:lstStyle>
            <a:lvl1pPr marL="0" indent="0">
              <a:buClr>
                <a:schemeClr val="bg2"/>
              </a:buClr>
              <a:buSzPct val="120000"/>
              <a:buFont typeface="Arial Unicode MS" panose="020B0604020202020204" pitchFamily="34" charset="-128"/>
              <a:buChar char="▎"/>
              <a:defRPr sz="9600" baseline="0"/>
            </a:lvl1pPr>
          </a:lstStyle>
          <a:p>
            <a:pPr lvl="0"/>
            <a:r>
              <a:rPr lang="ru-RU" dirty="0"/>
              <a:t>Цитата</a:t>
            </a:r>
            <a:endParaRPr lang="en-US" dirty="0"/>
          </a:p>
        </p:txBody>
      </p:sp>
    </p:spTree>
    <p:extLst>
      <p:ext uri="{BB962C8B-B14F-4D97-AF65-F5344CB8AC3E}">
        <p14:creationId xmlns:p14="http://schemas.microsoft.com/office/powerpoint/2010/main" val="2311577559"/>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Код (фон чёрный)">
    <p:bg>
      <p:bgPr>
        <a:solidFill>
          <a:schemeClr val="tx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 xmlns:a16="http://schemas.microsoft.com/office/drawing/2014/main" id="{AD3B634B-388F-A448-9977-928240B537C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bg1"/>
                </a:solidFill>
                <a:latin typeface="+mn-lt"/>
              </a:defRPr>
            </a:lvl1pPr>
          </a:lstStyle>
          <a:p>
            <a:endParaRPr lang="ru-RU" dirty="0"/>
          </a:p>
        </p:txBody>
      </p:sp>
      <p:sp>
        <p:nvSpPr>
          <p:cNvPr id="14" name="Slide Number Placeholder 5">
            <a:extLst>
              <a:ext uri="{FF2B5EF4-FFF2-40B4-BE49-F238E27FC236}">
                <a16:creationId xmlns="" xmlns:a16="http://schemas.microsoft.com/office/drawing/2014/main" id="{34750DB9-1050-F946-A127-D0A81371C620}"/>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bg1"/>
                </a:solidFill>
                <a:latin typeface="+mn-lt"/>
              </a:defRPr>
            </a:lvl1pPr>
          </a:lstStyle>
          <a:p>
            <a:fld id="{741C03D3-FA44-40EC-9A21-1FC4FEA3E22E}" type="slidenum">
              <a:rPr lang="ru-RU" smtClean="0"/>
              <a:pPr/>
              <a:t>‹#›</a:t>
            </a:fld>
            <a:endParaRPr lang="ru-RU" dirty="0"/>
          </a:p>
        </p:txBody>
      </p:sp>
      <p:sp>
        <p:nvSpPr>
          <p:cNvPr id="15" name="Заголовок 3">
            <a:extLst>
              <a:ext uri="{FF2B5EF4-FFF2-40B4-BE49-F238E27FC236}">
                <a16:creationId xmlns="" xmlns:a16="http://schemas.microsoft.com/office/drawing/2014/main" id="{E93341BD-A05E-7146-B509-3E298CC0F27D}"/>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lvl1pPr>
              <a:defRPr>
                <a:solidFill>
                  <a:schemeClr val="bg1"/>
                </a:solidFill>
              </a:defRPr>
            </a:lvl1pPr>
          </a:lstStyle>
          <a:p>
            <a:r>
              <a:rPr lang="ru-RU" dirty="0"/>
              <a:t>Заголовок</a:t>
            </a:r>
          </a:p>
        </p:txBody>
      </p:sp>
      <p:sp>
        <p:nvSpPr>
          <p:cNvPr id="5" name="Текст 4">
            <a:extLst>
              <a:ext uri="{FF2B5EF4-FFF2-40B4-BE49-F238E27FC236}">
                <a16:creationId xmlns="" xmlns:a16="http://schemas.microsoft.com/office/drawing/2014/main" id="{C578235F-978B-214B-8415-D194E2679FA4}"/>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bg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24754853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Код (фон белый)">
    <p:spTree>
      <p:nvGrpSpPr>
        <p:cNvPr id="1" name=""/>
        <p:cNvGrpSpPr/>
        <p:nvPr/>
      </p:nvGrpSpPr>
      <p:grpSpPr>
        <a:xfrm>
          <a:off x="0" y="0"/>
          <a:ext cx="0" cy="0"/>
          <a:chOff x="0" y="0"/>
          <a:chExt cx="0" cy="0"/>
        </a:xfrm>
      </p:grpSpPr>
      <p:sp>
        <p:nvSpPr>
          <p:cNvPr id="13" name="Footer Placeholder 4">
            <a:extLst>
              <a:ext uri="{FF2B5EF4-FFF2-40B4-BE49-F238E27FC236}">
                <a16:creationId xmlns="" xmlns:a16="http://schemas.microsoft.com/office/drawing/2014/main" id="{56CB4852-24CC-9546-8775-D111FA686AD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4" name="Slide Number Placeholder 5">
            <a:extLst>
              <a:ext uri="{FF2B5EF4-FFF2-40B4-BE49-F238E27FC236}">
                <a16:creationId xmlns="" xmlns:a16="http://schemas.microsoft.com/office/drawing/2014/main" id="{0E609C07-4ABA-9149-94E6-B2C8983AFC4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5" name="Заголовок 3">
            <a:extLst>
              <a:ext uri="{FF2B5EF4-FFF2-40B4-BE49-F238E27FC236}">
                <a16:creationId xmlns="" xmlns:a16="http://schemas.microsoft.com/office/drawing/2014/main" id="{45484853-AF1C-9C4F-87F8-C9C5A3EDBD7D}"/>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Текст 4">
            <a:extLst>
              <a:ext uri="{FF2B5EF4-FFF2-40B4-BE49-F238E27FC236}">
                <a16:creationId xmlns="" xmlns:a16="http://schemas.microsoft.com/office/drawing/2014/main" id="{DC83B333-F3B4-444F-8A46-A3EA094A312F}"/>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tx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28746770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Контакты_ru">
    <p:bg>
      <p:bgPr>
        <a:solidFill>
          <a:schemeClr val="bg1"/>
        </a:solidFill>
        <a:effectLst/>
      </p:bgPr>
    </p:bg>
    <p:spTree>
      <p:nvGrpSpPr>
        <p:cNvPr id="1" name=""/>
        <p:cNvGrpSpPr/>
        <p:nvPr/>
      </p:nvGrpSpPr>
      <p:grpSpPr>
        <a:xfrm>
          <a:off x="0" y="0"/>
          <a:ext cx="0" cy="0"/>
          <a:chOff x="0" y="0"/>
          <a:chExt cx="0" cy="0"/>
        </a:xfrm>
      </p:grpSpPr>
      <p:sp>
        <p:nvSpPr>
          <p:cNvPr id="10" name="Текст 5">
            <a:extLst>
              <a:ext uri="{FF2B5EF4-FFF2-40B4-BE49-F238E27FC236}">
                <a16:creationId xmlns="" xmlns:a16="http://schemas.microsoft.com/office/drawing/2014/main" id="{C09B87DF-F74F-C84C-8E71-045F945C6962}"/>
              </a:ext>
            </a:extLst>
          </p:cNvPr>
          <p:cNvSpPr>
            <a:spLocks noGrp="1"/>
          </p:cNvSpPr>
          <p:nvPr>
            <p:ph type="body" sz="quarter" idx="10" hasCustomPrompt="1"/>
          </p:nvPr>
        </p:nvSpPr>
        <p:spPr>
          <a:xfrm>
            <a:off x="3044665" y="7496175"/>
            <a:ext cx="8418163"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ru-RU" dirty="0"/>
              <a:t>Имя и</a:t>
            </a:r>
            <a:r>
              <a:rPr lang="en-US" dirty="0"/>
              <a:t> </a:t>
            </a:r>
            <a:r>
              <a:rPr lang="ru-RU" dirty="0"/>
              <a:t>Фамилия</a:t>
            </a:r>
          </a:p>
        </p:txBody>
      </p:sp>
      <p:sp>
        <p:nvSpPr>
          <p:cNvPr id="12" name="Текст 13">
            <a:extLst>
              <a:ext uri="{FF2B5EF4-FFF2-40B4-BE49-F238E27FC236}">
                <a16:creationId xmlns="" xmlns:a16="http://schemas.microsoft.com/office/drawing/2014/main" id="{83029A49-DE31-E64A-A86E-7056DB181FD0}"/>
              </a:ext>
            </a:extLst>
          </p:cNvPr>
          <p:cNvSpPr>
            <a:spLocks noGrp="1"/>
          </p:cNvSpPr>
          <p:nvPr>
            <p:ph type="body" sz="quarter" idx="11" hasCustomPrompt="1"/>
          </p:nvPr>
        </p:nvSpPr>
        <p:spPr>
          <a:xfrm>
            <a:off x="3042000" y="8553438"/>
            <a:ext cx="8418163" cy="112555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16" name="Заголовок 1">
            <a:extLst>
              <a:ext uri="{FF2B5EF4-FFF2-40B4-BE49-F238E27FC236}">
                <a16:creationId xmlns=""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62000" anchor="b" anchorCtr="0"/>
          <a:lstStyle>
            <a:lvl1pPr>
              <a:lnSpc>
                <a:spcPct val="100000"/>
              </a:lnSpc>
              <a:defRPr/>
            </a:lvl1pPr>
          </a:lstStyle>
          <a:p>
            <a:r>
              <a:rPr lang="ru-RU" dirty="0"/>
              <a:t>Спасибо</a:t>
            </a:r>
          </a:p>
        </p:txBody>
      </p:sp>
      <p:sp>
        <p:nvSpPr>
          <p:cNvPr id="20" name="Текст 13">
            <a:extLst>
              <a:ext uri="{FF2B5EF4-FFF2-40B4-BE49-F238E27FC236}">
                <a16:creationId xmlns="" xmlns:a16="http://schemas.microsoft.com/office/drawing/2014/main" id="{6DE52A79-8184-B048-AE45-4960F2F1B575}"/>
              </a:ext>
            </a:extLst>
          </p:cNvPr>
          <p:cNvSpPr>
            <a:spLocks noGrp="1"/>
          </p:cNvSpPr>
          <p:nvPr>
            <p:ph type="body" sz="quarter" idx="15" hasCustomPrompt="1"/>
          </p:nvPr>
        </p:nvSpPr>
        <p:spPr>
          <a:xfrm>
            <a:off x="3041609" y="10044472"/>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4" name="Текст 13">
            <a:extLst>
              <a:ext uri="{FF2B5EF4-FFF2-40B4-BE49-F238E27FC236}">
                <a16:creationId xmlns="" xmlns:a16="http://schemas.microsoft.com/office/drawing/2014/main" id="{189F932A-831C-6E4F-83E8-CFBA348AF3B0}"/>
              </a:ext>
            </a:extLst>
          </p:cNvPr>
          <p:cNvSpPr>
            <a:spLocks noGrp="1"/>
          </p:cNvSpPr>
          <p:nvPr>
            <p:ph type="body" sz="quarter" idx="23" hasCustomPrompt="1"/>
          </p:nvPr>
        </p:nvSpPr>
        <p:spPr>
          <a:xfrm>
            <a:off x="3041607" y="10788728"/>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5" name="Текст 5">
            <a:extLst>
              <a:ext uri="{FF2B5EF4-FFF2-40B4-BE49-F238E27FC236}">
                <a16:creationId xmlns="" xmlns:a16="http://schemas.microsoft.com/office/drawing/2014/main" id="{71328253-70E3-5C47-993B-51E50AED8329}"/>
              </a:ext>
            </a:extLst>
          </p:cNvPr>
          <p:cNvSpPr>
            <a:spLocks noGrp="1"/>
          </p:cNvSpPr>
          <p:nvPr>
            <p:ph type="body" sz="quarter" idx="24" hasCustomPrompt="1"/>
          </p:nvPr>
        </p:nvSpPr>
        <p:spPr>
          <a:xfrm>
            <a:off x="12566751" y="7496175"/>
            <a:ext cx="8783537"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ru-RU" dirty="0"/>
              <a:t>Имя и</a:t>
            </a:r>
            <a:r>
              <a:rPr lang="en-US" dirty="0"/>
              <a:t> </a:t>
            </a:r>
            <a:r>
              <a:rPr lang="ru-RU" dirty="0"/>
              <a:t>Фамилия</a:t>
            </a:r>
          </a:p>
        </p:txBody>
      </p:sp>
      <p:sp>
        <p:nvSpPr>
          <p:cNvPr id="26" name="Текст 13">
            <a:extLst>
              <a:ext uri="{FF2B5EF4-FFF2-40B4-BE49-F238E27FC236}">
                <a16:creationId xmlns="" xmlns:a16="http://schemas.microsoft.com/office/drawing/2014/main" id="{6A552FD6-ABD1-D64D-9FF6-E553B0A55606}"/>
              </a:ext>
            </a:extLst>
          </p:cNvPr>
          <p:cNvSpPr>
            <a:spLocks noGrp="1"/>
          </p:cNvSpPr>
          <p:nvPr>
            <p:ph type="body" sz="quarter" idx="25" hasCustomPrompt="1"/>
          </p:nvPr>
        </p:nvSpPr>
        <p:spPr>
          <a:xfrm>
            <a:off x="12566751" y="8553438"/>
            <a:ext cx="8783537" cy="112555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27" name="Текст 13">
            <a:extLst>
              <a:ext uri="{FF2B5EF4-FFF2-40B4-BE49-F238E27FC236}">
                <a16:creationId xmlns="" xmlns:a16="http://schemas.microsoft.com/office/drawing/2014/main" id="{7207650D-8903-7C4E-9AEE-D86AEB38CAA4}"/>
              </a:ext>
            </a:extLst>
          </p:cNvPr>
          <p:cNvSpPr>
            <a:spLocks noGrp="1"/>
          </p:cNvSpPr>
          <p:nvPr>
            <p:ph type="body" sz="quarter" idx="26" hasCustomPrompt="1"/>
          </p:nvPr>
        </p:nvSpPr>
        <p:spPr>
          <a:xfrm>
            <a:off x="12568741" y="10044472"/>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30" name="Текст 13">
            <a:extLst>
              <a:ext uri="{FF2B5EF4-FFF2-40B4-BE49-F238E27FC236}">
                <a16:creationId xmlns="" xmlns:a16="http://schemas.microsoft.com/office/drawing/2014/main" id="{3BB70EA8-80F5-E34B-BB07-E65613EA8DDF}"/>
              </a:ext>
            </a:extLst>
          </p:cNvPr>
          <p:cNvSpPr>
            <a:spLocks noGrp="1"/>
          </p:cNvSpPr>
          <p:nvPr>
            <p:ph type="body" sz="quarter" idx="28" hasCustomPrompt="1"/>
          </p:nvPr>
        </p:nvSpPr>
        <p:spPr>
          <a:xfrm>
            <a:off x="12568739" y="10788728"/>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9" name="Рисунок 9">
            <a:extLst>
              <a:ext uri="{FF2B5EF4-FFF2-40B4-BE49-F238E27FC236}">
                <a16:creationId xmlns="" xmlns:a16="http://schemas.microsoft.com/office/drawing/2014/main" id="{5703AFA8-3BF4-5544-A3BC-2BAD9D5865E5}"/>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
        <p:nvSpPr>
          <p:cNvPr id="31" name="Рисунок 10">
            <a:extLst>
              <a:ext uri="{FF2B5EF4-FFF2-40B4-BE49-F238E27FC236}">
                <a16:creationId xmlns="" xmlns:a16="http://schemas.microsoft.com/office/drawing/2014/main" id="{EDCF3707-D507-EE43-908E-05F8BD123C22}"/>
              </a:ext>
            </a:extLst>
          </p:cNvPr>
          <p:cNvSpPr>
            <a:spLocks noGrp="1"/>
          </p:cNvSpPr>
          <p:nvPr>
            <p:ph type="pic" sz="quarter" idx="31" hasCustomPrompt="1"/>
          </p:nvPr>
        </p:nvSpPr>
        <p:spPr>
          <a:xfrm>
            <a:off x="11992036" y="10830539"/>
            <a:ext cx="432688" cy="433250"/>
          </a:xfrm>
        </p:spPr>
        <p:txBody>
          <a:bodyPr anchor="ctr" anchorCtr="0"/>
          <a:lstStyle>
            <a:lvl1pPr algn="ctr">
              <a:defRPr sz="1600"/>
            </a:lvl1pPr>
          </a:lstStyle>
          <a:p>
            <a:r>
              <a:rPr lang="en-US" dirty="0"/>
              <a:t>Icon</a:t>
            </a:r>
            <a:endParaRPr lang="ru-RU" dirty="0"/>
          </a:p>
        </p:txBody>
      </p:sp>
      <p:sp>
        <p:nvSpPr>
          <p:cNvPr id="33" name="Рисунок 10">
            <a:extLst>
              <a:ext uri="{FF2B5EF4-FFF2-40B4-BE49-F238E27FC236}">
                <a16:creationId xmlns="" xmlns:a16="http://schemas.microsoft.com/office/drawing/2014/main" id="{338C2023-7709-FA4E-82B3-344C61A157ED}"/>
              </a:ext>
            </a:extLst>
          </p:cNvPr>
          <p:cNvSpPr>
            <a:spLocks noGrp="1"/>
          </p:cNvSpPr>
          <p:nvPr>
            <p:ph type="pic" sz="quarter" idx="32" hasCustomPrompt="1"/>
          </p:nvPr>
        </p:nvSpPr>
        <p:spPr>
          <a:xfrm>
            <a:off x="11992036" y="10092416"/>
            <a:ext cx="432688" cy="433250"/>
          </a:xfrm>
        </p:spPr>
        <p:txBody>
          <a:bodyPr anchor="ctr" anchorCtr="0"/>
          <a:lstStyle>
            <a:lvl1pPr algn="ctr">
              <a:defRPr sz="1600"/>
            </a:lvl1pPr>
          </a:lstStyle>
          <a:p>
            <a:r>
              <a:rPr lang="en-US" dirty="0"/>
              <a:t>Icon</a:t>
            </a:r>
            <a:endParaRPr lang="ru-RU" dirty="0"/>
          </a:p>
        </p:txBody>
      </p:sp>
      <p:sp>
        <p:nvSpPr>
          <p:cNvPr id="34" name="Рисунок 10">
            <a:extLst>
              <a:ext uri="{FF2B5EF4-FFF2-40B4-BE49-F238E27FC236}">
                <a16:creationId xmlns="" xmlns:a16="http://schemas.microsoft.com/office/drawing/2014/main" id="{FEEA7C5F-02DF-494E-A3DD-371DBF79D422}"/>
              </a:ext>
            </a:extLst>
          </p:cNvPr>
          <p:cNvSpPr>
            <a:spLocks noGrp="1"/>
          </p:cNvSpPr>
          <p:nvPr>
            <p:ph type="pic" sz="quarter" idx="33" hasCustomPrompt="1"/>
          </p:nvPr>
        </p:nvSpPr>
        <p:spPr>
          <a:xfrm>
            <a:off x="2475501" y="10830539"/>
            <a:ext cx="432688" cy="433250"/>
          </a:xfrm>
        </p:spPr>
        <p:txBody>
          <a:bodyPr anchor="ctr" anchorCtr="0"/>
          <a:lstStyle>
            <a:lvl1pPr algn="ctr">
              <a:defRPr sz="1600"/>
            </a:lvl1pPr>
          </a:lstStyle>
          <a:p>
            <a:r>
              <a:rPr lang="en-US" dirty="0"/>
              <a:t>Icon</a:t>
            </a:r>
            <a:endParaRPr lang="ru-RU" dirty="0"/>
          </a:p>
        </p:txBody>
      </p:sp>
      <p:sp>
        <p:nvSpPr>
          <p:cNvPr id="35" name="Рисунок 10">
            <a:extLst>
              <a:ext uri="{FF2B5EF4-FFF2-40B4-BE49-F238E27FC236}">
                <a16:creationId xmlns="" xmlns:a16="http://schemas.microsoft.com/office/drawing/2014/main" id="{234FC2DF-131A-424E-98BF-B350AB6AFA20}"/>
              </a:ext>
            </a:extLst>
          </p:cNvPr>
          <p:cNvSpPr>
            <a:spLocks noGrp="1"/>
          </p:cNvSpPr>
          <p:nvPr>
            <p:ph type="pic" sz="quarter" idx="34" hasCustomPrompt="1"/>
          </p:nvPr>
        </p:nvSpPr>
        <p:spPr>
          <a:xfrm>
            <a:off x="2475501" y="10092416"/>
            <a:ext cx="432688" cy="433250"/>
          </a:xfrm>
        </p:spPr>
        <p:txBody>
          <a:bodyPr anchor="ctr" anchorCtr="0"/>
          <a:lstStyle>
            <a:lvl1pPr algn="ctr">
              <a:defRPr sz="1600"/>
            </a:lvl1pPr>
          </a:lstStyle>
          <a:p>
            <a:r>
              <a:rPr lang="en-US" dirty="0"/>
              <a:t>Icon</a:t>
            </a:r>
            <a:endParaRPr lang="ru-RU" dirty="0"/>
          </a:p>
        </p:txBody>
      </p:sp>
    </p:spTree>
    <p:extLst>
      <p:ext uri="{BB962C8B-B14F-4D97-AF65-F5344CB8AC3E}">
        <p14:creationId xmlns:p14="http://schemas.microsoft.com/office/powerpoint/2010/main" val="2455232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Контакты_eng">
    <p:bg>
      <p:bgPr>
        <a:solidFill>
          <a:schemeClr val="bg1"/>
        </a:solidFill>
        <a:effectLst/>
      </p:bgPr>
    </p:bg>
    <p:spTree>
      <p:nvGrpSpPr>
        <p:cNvPr id="1" name=""/>
        <p:cNvGrpSpPr/>
        <p:nvPr/>
      </p:nvGrpSpPr>
      <p:grpSpPr>
        <a:xfrm>
          <a:off x="0" y="0"/>
          <a:ext cx="0" cy="0"/>
          <a:chOff x="0" y="0"/>
          <a:chExt cx="0" cy="0"/>
        </a:xfrm>
      </p:grpSpPr>
      <p:sp>
        <p:nvSpPr>
          <p:cNvPr id="16" name="Заголовок 1">
            <a:extLst>
              <a:ext uri="{FF2B5EF4-FFF2-40B4-BE49-F238E27FC236}">
                <a16:creationId xmlns=""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62000" anchor="b" anchorCtr="0"/>
          <a:lstStyle>
            <a:lvl1pPr>
              <a:lnSpc>
                <a:spcPct val="100000"/>
              </a:lnSpc>
              <a:defRPr/>
            </a:lvl1pPr>
          </a:lstStyle>
          <a:p>
            <a:r>
              <a:rPr lang="en-US" dirty="0"/>
              <a:t>Thanks</a:t>
            </a:r>
            <a:endParaRPr lang="ru-RU" dirty="0"/>
          </a:p>
        </p:txBody>
      </p:sp>
      <p:pic>
        <p:nvPicPr>
          <p:cNvPr id="18" name="Изображение 8">
            <a:extLst>
              <a:ext uri="{FF2B5EF4-FFF2-40B4-BE49-F238E27FC236}">
                <a16:creationId xmlns="" xmlns:a16="http://schemas.microsoft.com/office/drawing/2014/main" id="{2C0343D3-CA16-7749-A263-ADF949D821CB}"/>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19" name="Рисунок 7">
            <a:extLst>
              <a:ext uri="{FF2B5EF4-FFF2-40B4-BE49-F238E27FC236}">
                <a16:creationId xmlns="" xmlns:a16="http://schemas.microsoft.com/office/drawing/2014/main" id="{5FBA08AF-E014-AD48-95B1-8F45C4B748BF}"/>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20" name="Рисунок 9">
            <a:extLst>
              <a:ext uri="{FF2B5EF4-FFF2-40B4-BE49-F238E27FC236}">
                <a16:creationId xmlns="" xmlns:a16="http://schemas.microsoft.com/office/drawing/2014/main" id="{F2574A9F-233D-434C-9F6B-21A5352744D2}"/>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21" name="Текст 5">
            <a:extLst>
              <a:ext uri="{FF2B5EF4-FFF2-40B4-BE49-F238E27FC236}">
                <a16:creationId xmlns="" xmlns:a16="http://schemas.microsoft.com/office/drawing/2014/main" id="{EAE55469-0C21-1A45-9E51-211C7A9BFBBC}"/>
              </a:ext>
            </a:extLst>
          </p:cNvPr>
          <p:cNvSpPr>
            <a:spLocks noGrp="1"/>
          </p:cNvSpPr>
          <p:nvPr>
            <p:ph type="body" sz="quarter" idx="10" hasCustomPrompt="1"/>
          </p:nvPr>
        </p:nvSpPr>
        <p:spPr>
          <a:xfrm>
            <a:off x="3042000" y="7496175"/>
            <a:ext cx="8418163"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en-US" dirty="0"/>
              <a:t>Name</a:t>
            </a:r>
            <a:endParaRPr lang="ru-RU" dirty="0"/>
          </a:p>
        </p:txBody>
      </p:sp>
      <p:sp>
        <p:nvSpPr>
          <p:cNvPr id="22" name="Текст 13">
            <a:extLst>
              <a:ext uri="{FF2B5EF4-FFF2-40B4-BE49-F238E27FC236}">
                <a16:creationId xmlns="" xmlns:a16="http://schemas.microsoft.com/office/drawing/2014/main" id="{47CE952D-A80F-7D46-9DDA-3082D6B78841}"/>
              </a:ext>
            </a:extLst>
          </p:cNvPr>
          <p:cNvSpPr>
            <a:spLocks noGrp="1"/>
          </p:cNvSpPr>
          <p:nvPr>
            <p:ph type="body" sz="quarter" idx="11" hasCustomPrompt="1"/>
          </p:nvPr>
        </p:nvSpPr>
        <p:spPr>
          <a:xfrm>
            <a:off x="3042000" y="8553438"/>
            <a:ext cx="8418163" cy="112555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28" name="Текст 5">
            <a:extLst>
              <a:ext uri="{FF2B5EF4-FFF2-40B4-BE49-F238E27FC236}">
                <a16:creationId xmlns="" xmlns:a16="http://schemas.microsoft.com/office/drawing/2014/main" id="{FFF86162-5146-A34A-8041-62C28A169EE4}"/>
              </a:ext>
            </a:extLst>
          </p:cNvPr>
          <p:cNvSpPr>
            <a:spLocks noGrp="1"/>
          </p:cNvSpPr>
          <p:nvPr>
            <p:ph type="body" sz="quarter" idx="24" hasCustomPrompt="1"/>
          </p:nvPr>
        </p:nvSpPr>
        <p:spPr>
          <a:xfrm>
            <a:off x="12566751" y="7496175"/>
            <a:ext cx="8783537"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en-US" dirty="0"/>
              <a:t>Name</a:t>
            </a:r>
            <a:endParaRPr lang="ru-RU" dirty="0"/>
          </a:p>
        </p:txBody>
      </p:sp>
      <p:sp>
        <p:nvSpPr>
          <p:cNvPr id="29" name="Текст 13">
            <a:extLst>
              <a:ext uri="{FF2B5EF4-FFF2-40B4-BE49-F238E27FC236}">
                <a16:creationId xmlns="" xmlns:a16="http://schemas.microsoft.com/office/drawing/2014/main" id="{7E81EC0E-C936-F047-BCBE-336A7C292867}"/>
              </a:ext>
            </a:extLst>
          </p:cNvPr>
          <p:cNvSpPr>
            <a:spLocks noGrp="1"/>
          </p:cNvSpPr>
          <p:nvPr>
            <p:ph type="body" sz="quarter" idx="25" hasCustomPrompt="1"/>
          </p:nvPr>
        </p:nvSpPr>
        <p:spPr>
          <a:xfrm>
            <a:off x="12566751" y="8553438"/>
            <a:ext cx="8783537" cy="112555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25" name="Рисунок 10">
            <a:extLst>
              <a:ext uri="{FF2B5EF4-FFF2-40B4-BE49-F238E27FC236}">
                <a16:creationId xmlns="" xmlns:a16="http://schemas.microsoft.com/office/drawing/2014/main" id="{1BD774AD-5E7F-E840-8C33-B151995FE976}"/>
              </a:ext>
            </a:extLst>
          </p:cNvPr>
          <p:cNvSpPr>
            <a:spLocks noGrp="1"/>
          </p:cNvSpPr>
          <p:nvPr>
            <p:ph type="pic" sz="quarter" idx="31" hasCustomPrompt="1"/>
          </p:nvPr>
        </p:nvSpPr>
        <p:spPr>
          <a:xfrm>
            <a:off x="11992036" y="10830539"/>
            <a:ext cx="432688" cy="433250"/>
          </a:xfrm>
        </p:spPr>
        <p:txBody>
          <a:bodyPr anchor="ctr" anchorCtr="0"/>
          <a:lstStyle>
            <a:lvl1pPr algn="ctr">
              <a:defRPr sz="1600"/>
            </a:lvl1pPr>
          </a:lstStyle>
          <a:p>
            <a:r>
              <a:rPr lang="en-US" dirty="0"/>
              <a:t>Icon</a:t>
            </a:r>
            <a:endParaRPr lang="ru-RU" dirty="0"/>
          </a:p>
        </p:txBody>
      </p:sp>
      <p:sp>
        <p:nvSpPr>
          <p:cNvPr id="26" name="Рисунок 10">
            <a:extLst>
              <a:ext uri="{FF2B5EF4-FFF2-40B4-BE49-F238E27FC236}">
                <a16:creationId xmlns="" xmlns:a16="http://schemas.microsoft.com/office/drawing/2014/main" id="{DB250544-28AA-8443-8C89-1C2284A77F23}"/>
              </a:ext>
            </a:extLst>
          </p:cNvPr>
          <p:cNvSpPr>
            <a:spLocks noGrp="1"/>
          </p:cNvSpPr>
          <p:nvPr>
            <p:ph type="pic" sz="quarter" idx="32" hasCustomPrompt="1"/>
          </p:nvPr>
        </p:nvSpPr>
        <p:spPr>
          <a:xfrm>
            <a:off x="11992036" y="10092416"/>
            <a:ext cx="432688" cy="433250"/>
          </a:xfrm>
        </p:spPr>
        <p:txBody>
          <a:bodyPr anchor="ctr" anchorCtr="0"/>
          <a:lstStyle>
            <a:lvl1pPr algn="ctr">
              <a:defRPr sz="1600"/>
            </a:lvl1pPr>
          </a:lstStyle>
          <a:p>
            <a:r>
              <a:rPr lang="en-US" dirty="0"/>
              <a:t>Icon</a:t>
            </a:r>
            <a:endParaRPr lang="ru-RU" dirty="0"/>
          </a:p>
        </p:txBody>
      </p:sp>
      <p:sp>
        <p:nvSpPr>
          <p:cNvPr id="35" name="Рисунок 10">
            <a:extLst>
              <a:ext uri="{FF2B5EF4-FFF2-40B4-BE49-F238E27FC236}">
                <a16:creationId xmlns="" xmlns:a16="http://schemas.microsoft.com/office/drawing/2014/main" id="{94A8308A-2698-E24C-8AEA-822C5EA2655A}"/>
              </a:ext>
            </a:extLst>
          </p:cNvPr>
          <p:cNvSpPr>
            <a:spLocks noGrp="1"/>
          </p:cNvSpPr>
          <p:nvPr>
            <p:ph type="pic" sz="quarter" idx="33" hasCustomPrompt="1"/>
          </p:nvPr>
        </p:nvSpPr>
        <p:spPr>
          <a:xfrm>
            <a:off x="2475501" y="10830539"/>
            <a:ext cx="432688" cy="433250"/>
          </a:xfrm>
        </p:spPr>
        <p:txBody>
          <a:bodyPr anchor="ctr" anchorCtr="0"/>
          <a:lstStyle>
            <a:lvl1pPr algn="ctr">
              <a:defRPr sz="1600"/>
            </a:lvl1pPr>
          </a:lstStyle>
          <a:p>
            <a:r>
              <a:rPr lang="en-US" dirty="0"/>
              <a:t>Icon</a:t>
            </a:r>
            <a:endParaRPr lang="ru-RU" dirty="0"/>
          </a:p>
        </p:txBody>
      </p:sp>
      <p:sp>
        <p:nvSpPr>
          <p:cNvPr id="36" name="Рисунок 10">
            <a:extLst>
              <a:ext uri="{FF2B5EF4-FFF2-40B4-BE49-F238E27FC236}">
                <a16:creationId xmlns="" xmlns:a16="http://schemas.microsoft.com/office/drawing/2014/main" id="{5A3327EC-3702-7445-84A6-E66DB496B24E}"/>
              </a:ext>
            </a:extLst>
          </p:cNvPr>
          <p:cNvSpPr>
            <a:spLocks noGrp="1"/>
          </p:cNvSpPr>
          <p:nvPr>
            <p:ph type="pic" sz="quarter" idx="34" hasCustomPrompt="1"/>
          </p:nvPr>
        </p:nvSpPr>
        <p:spPr>
          <a:xfrm>
            <a:off x="2475501" y="10092416"/>
            <a:ext cx="432688" cy="433250"/>
          </a:xfrm>
        </p:spPr>
        <p:txBody>
          <a:bodyPr anchor="ctr" anchorCtr="0"/>
          <a:lstStyle>
            <a:lvl1pPr algn="ctr">
              <a:defRPr sz="1600"/>
            </a:lvl1pPr>
          </a:lstStyle>
          <a:p>
            <a:r>
              <a:rPr lang="en-US" dirty="0"/>
              <a:t>Icon</a:t>
            </a:r>
            <a:endParaRPr lang="ru-RU" dirty="0"/>
          </a:p>
        </p:txBody>
      </p:sp>
      <p:sp>
        <p:nvSpPr>
          <p:cNvPr id="37" name="Текст 13">
            <a:extLst>
              <a:ext uri="{FF2B5EF4-FFF2-40B4-BE49-F238E27FC236}">
                <a16:creationId xmlns="" xmlns:a16="http://schemas.microsoft.com/office/drawing/2014/main" id="{1F9C788A-0539-844B-A9E2-7E5787FDC48E}"/>
              </a:ext>
            </a:extLst>
          </p:cNvPr>
          <p:cNvSpPr>
            <a:spLocks noGrp="1"/>
          </p:cNvSpPr>
          <p:nvPr>
            <p:ph type="body" sz="quarter" idx="15" hasCustomPrompt="1"/>
          </p:nvPr>
        </p:nvSpPr>
        <p:spPr>
          <a:xfrm>
            <a:off x="3041609" y="10044472"/>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en-US" dirty="0"/>
              <a:t>login</a:t>
            </a:r>
            <a:r>
              <a:rPr lang="ru-RU" dirty="0"/>
              <a:t>@</a:t>
            </a:r>
            <a:r>
              <a:rPr lang="en-US" dirty="0" err="1"/>
              <a:t>yandex-team.ru</a:t>
            </a:r>
            <a:endParaRPr lang="en-US" dirty="0"/>
          </a:p>
        </p:txBody>
      </p:sp>
      <p:sp>
        <p:nvSpPr>
          <p:cNvPr id="38" name="Текст 13">
            <a:extLst>
              <a:ext uri="{FF2B5EF4-FFF2-40B4-BE49-F238E27FC236}">
                <a16:creationId xmlns="" xmlns:a16="http://schemas.microsoft.com/office/drawing/2014/main" id="{D00BA3AD-071F-454D-9E76-04A384CEB42D}"/>
              </a:ext>
            </a:extLst>
          </p:cNvPr>
          <p:cNvSpPr>
            <a:spLocks noGrp="1"/>
          </p:cNvSpPr>
          <p:nvPr>
            <p:ph type="body" sz="quarter" idx="23" hasCustomPrompt="1"/>
          </p:nvPr>
        </p:nvSpPr>
        <p:spPr>
          <a:xfrm>
            <a:off x="3041607" y="10788728"/>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39" name="Текст 13">
            <a:extLst>
              <a:ext uri="{FF2B5EF4-FFF2-40B4-BE49-F238E27FC236}">
                <a16:creationId xmlns="" xmlns:a16="http://schemas.microsoft.com/office/drawing/2014/main" id="{0801B247-141C-BF4E-B3B8-67528581BE75}"/>
              </a:ext>
            </a:extLst>
          </p:cNvPr>
          <p:cNvSpPr>
            <a:spLocks noGrp="1"/>
          </p:cNvSpPr>
          <p:nvPr>
            <p:ph type="body" sz="quarter" idx="26" hasCustomPrompt="1"/>
          </p:nvPr>
        </p:nvSpPr>
        <p:spPr>
          <a:xfrm>
            <a:off x="12568741" y="10044472"/>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en-US" dirty="0"/>
              <a:t>login</a:t>
            </a:r>
            <a:r>
              <a:rPr lang="ru-RU" dirty="0"/>
              <a:t>@</a:t>
            </a:r>
            <a:r>
              <a:rPr lang="en-US" dirty="0" err="1"/>
              <a:t>yandex-team.ru</a:t>
            </a:r>
            <a:endParaRPr lang="en-US" dirty="0"/>
          </a:p>
        </p:txBody>
      </p:sp>
      <p:sp>
        <p:nvSpPr>
          <p:cNvPr id="40" name="Текст 13">
            <a:extLst>
              <a:ext uri="{FF2B5EF4-FFF2-40B4-BE49-F238E27FC236}">
                <a16:creationId xmlns="" xmlns:a16="http://schemas.microsoft.com/office/drawing/2014/main" id="{71D4666A-7E76-4242-BF15-CECA56F77772}"/>
              </a:ext>
            </a:extLst>
          </p:cNvPr>
          <p:cNvSpPr>
            <a:spLocks noGrp="1"/>
          </p:cNvSpPr>
          <p:nvPr>
            <p:ph type="body" sz="quarter" idx="28" hasCustomPrompt="1"/>
          </p:nvPr>
        </p:nvSpPr>
        <p:spPr>
          <a:xfrm>
            <a:off x="12568739" y="10788728"/>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Tree>
    <p:extLst>
      <p:ext uri="{BB962C8B-B14F-4D97-AF65-F5344CB8AC3E}">
        <p14:creationId xmlns:p14="http://schemas.microsoft.com/office/powerpoint/2010/main" val="26793605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5781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Текст ">
    <p:spTree>
      <p:nvGrpSpPr>
        <p:cNvPr id="1" name=""/>
        <p:cNvGrpSpPr/>
        <p:nvPr/>
      </p:nvGrpSpPr>
      <p:grpSpPr>
        <a:xfrm>
          <a:off x="0" y="0"/>
          <a:ext cx="0" cy="0"/>
          <a:chOff x="0" y="0"/>
          <a:chExt cx="0" cy="0"/>
        </a:xfrm>
      </p:grpSpPr>
      <p:sp>
        <p:nvSpPr>
          <p:cNvPr id="90" name="Body Level One…"/>
          <p:cNvSpPr txBox="1">
            <a:spLocks noGrp="1"/>
          </p:cNvSpPr>
          <p:nvPr>
            <p:ph type="body" idx="1"/>
          </p:nvPr>
        </p:nvSpPr>
        <p:spPr>
          <a:xfrm>
            <a:off x="1137450" y="3050408"/>
            <a:ext cx="18691114" cy="9138786"/>
          </a:xfrm>
          <a:prstGeom prst="rect">
            <a:avLst/>
          </a:prstGeom>
        </p:spPr>
        <p:txBody>
          <a:bodyPr/>
          <a:lstStyle>
            <a:lvl2pPr marL="380962" indent="-380962">
              <a:buBlip>
                <a:blip r:embed="rId2"/>
              </a:buBlip>
            </a:lvl2pPr>
            <a:lvl3pPr>
              <a:buSzPct val="150000"/>
            </a:lvl3pPr>
            <a:lvl4pPr marL="1142886" indent="-761924"/>
          </a:lstStyle>
          <a:p>
            <a:r>
              <a:t>Body Level One</a:t>
            </a:r>
          </a:p>
          <a:p>
            <a:pPr lvl="1"/>
            <a:r>
              <a:t>Body Level Two</a:t>
            </a:r>
          </a:p>
          <a:p>
            <a:pPr lvl="2"/>
            <a:r>
              <a:t>Body Level Three</a:t>
            </a:r>
          </a:p>
          <a:p>
            <a:pPr lvl="3"/>
            <a:r>
              <a:t>Body Level Four</a:t>
            </a:r>
          </a:p>
          <a:p>
            <a:pPr lvl="4"/>
            <a:r>
              <a:t>Body Level Five</a:t>
            </a:r>
          </a:p>
        </p:txBody>
      </p:sp>
      <p:sp>
        <p:nvSpPr>
          <p:cNvPr id="91" name="Title Text"/>
          <p:cNvSpPr txBox="1">
            <a:spLocks noGrp="1"/>
          </p:cNvSpPr>
          <p:nvPr>
            <p:ph type="title"/>
          </p:nvPr>
        </p:nvSpPr>
        <p:spPr>
          <a:prstGeom prst="rect">
            <a:avLst/>
          </a:prstGeom>
        </p:spPr>
        <p:txBody>
          <a:bodyPr/>
          <a:lstStyle/>
          <a:p>
            <a:r>
              <a:t>Title Text</a:t>
            </a:r>
          </a:p>
        </p:txBody>
      </p:sp>
      <p:sp>
        <p:nvSpPr>
          <p:cNvPr id="92" name="Rectangle"/>
          <p:cNvSpPr txBox="1">
            <a:spLocks noGrp="1"/>
          </p:cNvSpPr>
          <p:nvPr>
            <p:ph type="body" sz="quarter" idx="13"/>
          </p:nvPr>
        </p:nvSpPr>
        <p:spPr>
          <a:xfrm>
            <a:off x="1147320" y="12687301"/>
            <a:ext cx="20562358" cy="563601"/>
          </a:xfrm>
          <a:prstGeom prst="rect">
            <a:avLst/>
          </a:prstGeom>
        </p:spPr>
        <p:txBody>
          <a:bodyPr anchor="b"/>
          <a:lstStyle>
            <a:lvl1pPr>
              <a:lnSpc>
                <a:spcPct val="90000"/>
              </a:lnSpc>
              <a:spcBef>
                <a:spcPts val="0"/>
              </a:spcBef>
              <a:tabLst>
                <a:tab pos="5523948" algn="l"/>
              </a:tabLst>
              <a:defRPr sz="3000" baseline="0"/>
            </a:lvl1pPr>
          </a:lstStyle>
          <a:p>
            <a:pPr>
              <a:lnSpc>
                <a:spcPct val="90000"/>
              </a:lnSpc>
              <a:spcBef>
                <a:spcPts val="0"/>
              </a:spcBef>
              <a:tabLst>
                <a:tab pos="5524500" algn="l"/>
              </a:tabLst>
              <a:defRPr sz="3000" baseline="0"/>
            </a:pPr>
            <a:endParaRP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3204332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1_Текст и изображение">
    <p:spTree>
      <p:nvGrpSpPr>
        <p:cNvPr id="1" name=""/>
        <p:cNvGrpSpPr/>
        <p:nvPr/>
      </p:nvGrpSpPr>
      <p:grpSpPr>
        <a:xfrm>
          <a:off x="0" y="0"/>
          <a:ext cx="0" cy="0"/>
          <a:chOff x="0" y="0"/>
          <a:chExt cx="0" cy="0"/>
        </a:xfrm>
      </p:grpSpPr>
      <p:sp>
        <p:nvSpPr>
          <p:cNvPr id="361" name="Body Level One…"/>
          <p:cNvSpPr txBox="1">
            <a:spLocks noGrp="1"/>
          </p:cNvSpPr>
          <p:nvPr>
            <p:ph type="body" sz="quarter" idx="1"/>
          </p:nvPr>
        </p:nvSpPr>
        <p:spPr>
          <a:xfrm>
            <a:off x="3900888" y="4002306"/>
            <a:ext cx="8008881" cy="6854090"/>
          </a:xfrm>
          <a:prstGeom prst="rect">
            <a:avLst/>
          </a:prstGeom>
        </p:spPr>
        <p:txBody>
          <a:bodyPr lIns="38100" tIns="38100" rIns="38100" bIns="38100"/>
          <a:lstStyle>
            <a:lvl1pPr defTabSz="825417">
              <a:defRPr sz="4600" baseline="6521"/>
            </a:lvl1pPr>
            <a:lvl2pPr marL="365088" indent="-365088" defTabSz="825417">
              <a:spcBef>
                <a:spcPts val="0"/>
              </a:spcBef>
              <a:buSzPct val="105999"/>
              <a:buBlip>
                <a:blip r:embed="rId2"/>
              </a:buBlip>
              <a:defRPr sz="4600" baseline="6521"/>
            </a:lvl2pPr>
            <a:lvl3pPr marL="1111139" indent="-730177" defTabSz="825417">
              <a:defRPr sz="4600" baseline="6521"/>
            </a:lvl3pPr>
            <a:lvl4pPr marL="1111139" indent="-730177" defTabSz="825417">
              <a:defRPr sz="4600" baseline="6521"/>
            </a:lvl4pPr>
            <a:lvl5pPr defTabSz="825417">
              <a:defRPr sz="4600" baseline="6521"/>
            </a:lvl5pPr>
          </a:lstStyle>
          <a:p>
            <a:r>
              <a:t>Body Level One</a:t>
            </a:r>
          </a:p>
          <a:p>
            <a:pPr lvl="1"/>
            <a:r>
              <a:t>Body Level Two</a:t>
            </a:r>
          </a:p>
          <a:p>
            <a:pPr lvl="2"/>
            <a:r>
              <a:t>Body Level Three</a:t>
            </a:r>
          </a:p>
          <a:p>
            <a:pPr lvl="3"/>
            <a:r>
              <a:t>Body Level Four</a:t>
            </a:r>
          </a:p>
          <a:p>
            <a:pPr lvl="4"/>
            <a:r>
              <a:t>Body Level Five</a:t>
            </a:r>
          </a:p>
        </p:txBody>
      </p:sp>
      <p:sp>
        <p:nvSpPr>
          <p:cNvPr id="362" name="Title Text"/>
          <p:cNvSpPr txBox="1">
            <a:spLocks noGrp="1"/>
          </p:cNvSpPr>
          <p:nvPr>
            <p:ph type="title"/>
          </p:nvPr>
        </p:nvSpPr>
        <p:spPr>
          <a:xfrm>
            <a:off x="3907233" y="2284265"/>
            <a:ext cx="16567949" cy="1242147"/>
          </a:xfrm>
          <a:prstGeom prst="rect">
            <a:avLst/>
          </a:prstGeom>
        </p:spPr>
        <p:txBody>
          <a:bodyPr lIns="38100" tIns="38100" rIns="38100" bIns="38100"/>
          <a:lstStyle>
            <a:lvl1pPr defTabSz="825417">
              <a:defRPr sz="7799" baseline="-5128"/>
            </a:lvl1pPr>
          </a:lstStyle>
          <a:p>
            <a:r>
              <a:t>Title Text</a:t>
            </a:r>
          </a:p>
        </p:txBody>
      </p:sp>
      <p:sp>
        <p:nvSpPr>
          <p:cNvPr id="363" name="Rectangle"/>
          <p:cNvSpPr txBox="1">
            <a:spLocks noGrp="1"/>
          </p:cNvSpPr>
          <p:nvPr>
            <p:ph type="body" sz="quarter" idx="13"/>
          </p:nvPr>
        </p:nvSpPr>
        <p:spPr>
          <a:xfrm>
            <a:off x="3908755" y="12857538"/>
            <a:ext cx="15421770" cy="419101"/>
          </a:xfrm>
          <a:prstGeom prst="rect">
            <a:avLst/>
          </a:prstGeom>
        </p:spPr>
        <p:txBody>
          <a:bodyPr lIns="38100" tIns="38100" rIns="38100" bIns="38100" anchor="b"/>
          <a:lstStyle>
            <a:lvl1pPr defTabSz="825417">
              <a:lnSpc>
                <a:spcPct val="90000"/>
              </a:lnSpc>
              <a:spcBef>
                <a:spcPts val="0"/>
              </a:spcBef>
              <a:tabLst>
                <a:tab pos="5523948" algn="l"/>
              </a:tabLst>
              <a:defRPr sz="2800"/>
            </a:lvl1pPr>
          </a:lstStyle>
          <a:p>
            <a:pPr defTabSz="825500">
              <a:lnSpc>
                <a:spcPct val="90000"/>
              </a:lnSpc>
              <a:spcBef>
                <a:spcPts val="0"/>
              </a:spcBef>
              <a:tabLst>
                <a:tab pos="5524500" algn="l"/>
              </a:tabLst>
              <a:defRPr sz="2800"/>
            </a:pPr>
            <a:endParaRPr/>
          </a:p>
        </p:txBody>
      </p:sp>
      <p:sp>
        <p:nvSpPr>
          <p:cNvPr id="364" name="Slide Number"/>
          <p:cNvSpPr txBox="1">
            <a:spLocks noGrp="1"/>
          </p:cNvSpPr>
          <p:nvPr>
            <p:ph type="sldNum" sz="quarter" idx="2"/>
          </p:nvPr>
        </p:nvSpPr>
        <p:spPr>
          <a:xfrm>
            <a:off x="19771391" y="12811501"/>
            <a:ext cx="848143" cy="508001"/>
          </a:xfrm>
          <a:prstGeom prst="rect">
            <a:avLst/>
          </a:prstGeom>
        </p:spPr>
        <p:txBody>
          <a:bodyPr wrap="square" lIns="38100" tIns="38100" rIns="38100" bIns="38100" anchor="b"/>
          <a:lstStyle>
            <a:lvl1pPr defTabSz="825417">
              <a:defRPr sz="2800"/>
            </a:lvl1pPr>
          </a:lstStyle>
          <a:p>
            <a:fld id="{86CB4B4D-7CA3-9044-876B-883B54F8677D}" type="slidenum">
              <a:t>‹#›</a:t>
            </a:fld>
            <a:endParaRPr/>
          </a:p>
        </p:txBody>
      </p:sp>
      <p:sp>
        <p:nvSpPr>
          <p:cNvPr id="365" name="Image"/>
          <p:cNvSpPr>
            <a:spLocks noGrp="1"/>
          </p:cNvSpPr>
          <p:nvPr>
            <p:ph type="pic" sz="quarter" idx="14"/>
          </p:nvPr>
        </p:nvSpPr>
        <p:spPr>
          <a:xfrm>
            <a:off x="12473313" y="4003229"/>
            <a:ext cx="8005983" cy="6858001"/>
          </a:xfrm>
          <a:prstGeom prst="rect">
            <a:avLst/>
          </a:prstGeom>
        </p:spPr>
        <p:txBody>
          <a:bodyPr lIns="91439" tIns="45719" rIns="91439" bIns="45719" anchor="t"/>
          <a:lstStyle/>
          <a:p>
            <a:endParaRPr/>
          </a:p>
        </p:txBody>
      </p:sp>
    </p:spTree>
    <p:extLst>
      <p:ext uri="{BB962C8B-B14F-4D97-AF65-F5344CB8AC3E}">
        <p14:creationId xmlns:p14="http://schemas.microsoft.com/office/powerpoint/2010/main" val="200009120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итульный слайд_eng">
    <p:bg>
      <p:bgPr>
        <a:solidFill>
          <a:schemeClr val="bg1"/>
        </a:solidFill>
        <a:effectLst/>
      </p:bgPr>
    </p:bg>
    <p:spTree>
      <p:nvGrpSpPr>
        <p:cNvPr id="1" name=""/>
        <p:cNvGrpSpPr/>
        <p:nvPr/>
      </p:nvGrpSpPr>
      <p:grpSpPr>
        <a:xfrm>
          <a:off x="0" y="0"/>
          <a:ext cx="0" cy="0"/>
          <a:chOff x="0" y="0"/>
          <a:chExt cx="0" cy="0"/>
        </a:xfrm>
      </p:grpSpPr>
      <p:pic>
        <p:nvPicPr>
          <p:cNvPr id="12" name="Изображение 8">
            <a:extLst>
              <a:ext uri="{FF2B5EF4-FFF2-40B4-BE49-F238E27FC236}">
                <a16:creationId xmlns="" xmlns:a16="http://schemas.microsoft.com/office/drawing/2014/main" id="{4BDDB143-F27E-4A4F-81EF-CF473B4BCC3D}"/>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9" name="Subtitle 2">
            <a:extLst>
              <a:ext uri="{FF2B5EF4-FFF2-40B4-BE49-F238E27FC236}">
                <a16:creationId xmlns="" xmlns:a16="http://schemas.microsoft.com/office/drawing/2014/main" id="{F6C8D39B-D58C-0445-9CFA-71520C250F3D}"/>
              </a:ext>
            </a:extLst>
          </p:cNvPr>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en-US" dirty="0"/>
              <a:t>Name</a:t>
            </a:r>
            <a:r>
              <a:rPr lang="ru-RU" dirty="0"/>
              <a:t>, </a:t>
            </a:r>
            <a:r>
              <a:rPr lang="en-US" dirty="0"/>
              <a:t>position</a:t>
            </a:r>
          </a:p>
        </p:txBody>
      </p:sp>
      <p:sp>
        <p:nvSpPr>
          <p:cNvPr id="10" name="Рисунок 7">
            <a:extLst>
              <a:ext uri="{FF2B5EF4-FFF2-40B4-BE49-F238E27FC236}">
                <a16:creationId xmlns="" xmlns:a16="http://schemas.microsoft.com/office/drawing/2014/main" id="{3C929475-4986-B94B-8DD4-AB7E21B6B073}"/>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11" name="Рисунок 9">
            <a:extLst>
              <a:ext uri="{FF2B5EF4-FFF2-40B4-BE49-F238E27FC236}">
                <a16:creationId xmlns="" xmlns:a16="http://schemas.microsoft.com/office/drawing/2014/main" id="{1B0B3019-AFD9-0743-8868-0C3A8ED2169A}"/>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13" name="Title 1">
            <a:extLst>
              <a:ext uri="{FF2B5EF4-FFF2-40B4-BE49-F238E27FC236}">
                <a16:creationId xmlns="" xmlns:a16="http://schemas.microsoft.com/office/drawing/2014/main" id="{C6F670BF-8E22-3E4D-9C0A-54CE30779E69}"/>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en-US" dirty="0"/>
              <a:t>Presentation title</a:t>
            </a:r>
          </a:p>
        </p:txBody>
      </p:sp>
    </p:spTree>
    <p:extLst>
      <p:ext uri="{BB962C8B-B14F-4D97-AF65-F5344CB8AC3E}">
        <p14:creationId xmlns:p14="http://schemas.microsoft.com/office/powerpoint/2010/main" val="2248203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Нулевой_слайд_ru">
    <p:spTree>
      <p:nvGrpSpPr>
        <p:cNvPr id="1" name=""/>
        <p:cNvGrpSpPr/>
        <p:nvPr/>
      </p:nvGrpSpPr>
      <p:grpSpPr>
        <a:xfrm>
          <a:off x="0" y="0"/>
          <a:ext cx="0" cy="0"/>
          <a:chOff x="0" y="0"/>
          <a:chExt cx="0" cy="0"/>
        </a:xfrm>
      </p:grpSpPr>
      <p:pic>
        <p:nvPicPr>
          <p:cNvPr id="5" name="Изображение 3">
            <a:extLst>
              <a:ext uri="{FF2B5EF4-FFF2-40B4-BE49-F238E27FC236}">
                <a16:creationId xmlns="" xmlns:a16="http://schemas.microsoft.com/office/drawing/2014/main" id="{40923594-8447-5A46-8A64-5871B7E0E6F7}"/>
              </a:ext>
            </a:extLst>
          </p:cNvPr>
          <p:cNvPicPr>
            <a:picLocks noChangeAspect="1"/>
          </p:cNvPicPr>
          <p:nvPr userDrawn="1"/>
        </p:nvPicPr>
        <p:blipFill>
          <a:blip r:embed="rId2"/>
          <a:stretch>
            <a:fillRect/>
          </a:stretch>
        </p:blipFill>
        <p:spPr>
          <a:xfrm>
            <a:off x="8894763" y="5636795"/>
            <a:ext cx="6589712" cy="2525311"/>
          </a:xfrm>
          <a:prstGeom prst="rect">
            <a:avLst/>
          </a:prstGeom>
        </p:spPr>
      </p:pic>
    </p:spTree>
    <p:extLst>
      <p:ext uri="{BB962C8B-B14F-4D97-AF65-F5344CB8AC3E}">
        <p14:creationId xmlns:p14="http://schemas.microsoft.com/office/powerpoint/2010/main" val="37894497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Нулевой_слайд_eng">
    <p:spTree>
      <p:nvGrpSpPr>
        <p:cNvPr id="1" name=""/>
        <p:cNvGrpSpPr/>
        <p:nvPr/>
      </p:nvGrpSpPr>
      <p:grpSpPr>
        <a:xfrm>
          <a:off x="0" y="0"/>
          <a:ext cx="0" cy="0"/>
          <a:chOff x="0" y="0"/>
          <a:chExt cx="0" cy="0"/>
        </a:xfrm>
      </p:grpSpPr>
      <p:pic>
        <p:nvPicPr>
          <p:cNvPr id="3" name="Изображение 3">
            <a:extLst>
              <a:ext uri="{FF2B5EF4-FFF2-40B4-BE49-F238E27FC236}">
                <a16:creationId xmlns="" xmlns:a16="http://schemas.microsoft.com/office/drawing/2014/main" id="{14A44DEE-CE10-CA46-AD73-F9481496D74F}"/>
              </a:ext>
            </a:extLst>
          </p:cNvPr>
          <p:cNvPicPr>
            <a:picLocks noChangeAspect="1"/>
          </p:cNvPicPr>
          <p:nvPr userDrawn="1"/>
        </p:nvPicPr>
        <p:blipFill>
          <a:blip r:embed="rId2"/>
          <a:stretch>
            <a:fillRect/>
          </a:stretch>
        </p:blipFill>
        <p:spPr>
          <a:xfrm>
            <a:off x="8901875" y="5457926"/>
            <a:ext cx="6582600" cy="2424397"/>
          </a:xfrm>
          <a:prstGeom prst="rect">
            <a:avLst/>
          </a:prstGeom>
        </p:spPr>
      </p:pic>
    </p:spTree>
    <p:extLst>
      <p:ext uri="{BB962C8B-B14F-4D97-AF65-F5344CB8AC3E}">
        <p14:creationId xmlns:p14="http://schemas.microsoft.com/office/powerpoint/2010/main" val="37857339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Титульный слайд_ru">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Имя и Фамилия, должность</a:t>
            </a:r>
            <a:endParaRPr lang="en-US" dirty="0"/>
          </a:p>
        </p:txBody>
      </p:sp>
      <p:sp>
        <p:nvSpPr>
          <p:cNvPr id="15" name="Title 1">
            <a:extLst>
              <a:ext uri="{FF2B5EF4-FFF2-40B4-BE49-F238E27FC236}">
                <a16:creationId xmlns="" xmlns:a16="http://schemas.microsoft.com/office/drawing/2014/main" id="{6D50639F-F59F-B746-A68D-63C278D476F6}"/>
              </a:ext>
            </a:extLst>
          </p:cNvPr>
          <p:cNvSpPr>
            <a:spLocks noGrp="1"/>
          </p:cNvSpPr>
          <p:nvPr>
            <p:ph type="ctrTitle" hasCustomPrompt="1"/>
          </p:nvPr>
        </p:nvSpPr>
        <p:spPr>
          <a:xfrm>
            <a:off x="3042718" y="3831168"/>
            <a:ext cx="18308288"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 презентации</a:t>
            </a:r>
            <a:endParaRPr lang="en-US" dirty="0"/>
          </a:p>
        </p:txBody>
      </p:sp>
      <p:pic>
        <p:nvPicPr>
          <p:cNvPr id="33" name="Изображение 6">
            <a:extLst>
              <a:ext uri="{FF2B5EF4-FFF2-40B4-BE49-F238E27FC236}">
                <a16:creationId xmlns="" xmlns:a16="http://schemas.microsoft.com/office/drawing/2014/main" id="{6AD2487E-ADA1-114F-B592-8318F05832DC}"/>
              </a:ext>
            </a:extLst>
          </p:cNvPr>
          <p:cNvPicPr>
            <a:picLocks noChangeAspect="1"/>
          </p:cNvPicPr>
          <p:nvPr userDrawn="1"/>
        </p:nvPicPr>
        <p:blipFill>
          <a:blip r:embed="rId2"/>
          <a:stretch>
            <a:fillRect/>
          </a:stretch>
        </p:blipFill>
        <p:spPr>
          <a:xfrm>
            <a:off x="3065780" y="1963034"/>
            <a:ext cx="2289465" cy="877368"/>
          </a:xfrm>
          <a:prstGeom prst="rect">
            <a:avLst/>
          </a:prstGeom>
        </p:spPr>
      </p:pic>
      <p:sp>
        <p:nvSpPr>
          <p:cNvPr id="34" name="Рисунок 7">
            <a:extLst>
              <a:ext uri="{FF2B5EF4-FFF2-40B4-BE49-F238E27FC236}">
                <a16:creationId xmlns="" xmlns:a16="http://schemas.microsoft.com/office/drawing/2014/main" id="{79352FF1-22B2-114D-B504-DB00F440C2D8}"/>
              </a:ext>
            </a:extLst>
          </p:cNvPr>
          <p:cNvSpPr>
            <a:spLocks noGrp="1"/>
          </p:cNvSpPr>
          <p:nvPr>
            <p:ph type="pic" sz="quarter" idx="13" hasCustomPrompt="1"/>
          </p:nvPr>
        </p:nvSpPr>
        <p:spPr>
          <a:xfrm>
            <a:off x="3049652"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35" name="Рисунок 9">
            <a:extLst>
              <a:ext uri="{FF2B5EF4-FFF2-40B4-BE49-F238E27FC236}">
                <a16:creationId xmlns="" xmlns:a16="http://schemas.microsoft.com/office/drawing/2014/main" id="{48D1D383-E3AC-5F4C-BB7C-F076B9B83EE1}"/>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Tree>
    <p:extLst>
      <p:ext uri="{BB962C8B-B14F-4D97-AF65-F5344CB8AC3E}">
        <p14:creationId xmlns:p14="http://schemas.microsoft.com/office/powerpoint/2010/main" val="28955326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Титульный слайд_eng">
    <p:bg>
      <p:bgPr>
        <a:solidFill>
          <a:schemeClr val="bg1"/>
        </a:solidFill>
        <a:effectLst/>
      </p:bgPr>
    </p:bg>
    <p:spTree>
      <p:nvGrpSpPr>
        <p:cNvPr id="1" name=""/>
        <p:cNvGrpSpPr/>
        <p:nvPr/>
      </p:nvGrpSpPr>
      <p:grpSpPr>
        <a:xfrm>
          <a:off x="0" y="0"/>
          <a:ext cx="0" cy="0"/>
          <a:chOff x="0" y="0"/>
          <a:chExt cx="0" cy="0"/>
        </a:xfrm>
      </p:grpSpPr>
      <p:pic>
        <p:nvPicPr>
          <p:cNvPr id="12" name="Изображение 8">
            <a:extLst>
              <a:ext uri="{FF2B5EF4-FFF2-40B4-BE49-F238E27FC236}">
                <a16:creationId xmlns="" xmlns:a16="http://schemas.microsoft.com/office/drawing/2014/main" id="{4BDDB143-F27E-4A4F-81EF-CF473B4BCC3D}"/>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9" name="Subtitle 2">
            <a:extLst>
              <a:ext uri="{FF2B5EF4-FFF2-40B4-BE49-F238E27FC236}">
                <a16:creationId xmlns="" xmlns:a16="http://schemas.microsoft.com/office/drawing/2014/main" id="{F6C8D39B-D58C-0445-9CFA-71520C250F3D}"/>
              </a:ext>
            </a:extLst>
          </p:cNvPr>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en-US" dirty="0"/>
              <a:t>Name</a:t>
            </a:r>
            <a:r>
              <a:rPr lang="ru-RU" dirty="0"/>
              <a:t>, </a:t>
            </a:r>
            <a:r>
              <a:rPr lang="en-US" dirty="0"/>
              <a:t>position</a:t>
            </a:r>
          </a:p>
        </p:txBody>
      </p:sp>
      <p:sp>
        <p:nvSpPr>
          <p:cNvPr id="10" name="Рисунок 7">
            <a:extLst>
              <a:ext uri="{FF2B5EF4-FFF2-40B4-BE49-F238E27FC236}">
                <a16:creationId xmlns="" xmlns:a16="http://schemas.microsoft.com/office/drawing/2014/main" id="{3C929475-4986-B94B-8DD4-AB7E21B6B073}"/>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11" name="Рисунок 9">
            <a:extLst>
              <a:ext uri="{FF2B5EF4-FFF2-40B4-BE49-F238E27FC236}">
                <a16:creationId xmlns="" xmlns:a16="http://schemas.microsoft.com/office/drawing/2014/main" id="{1B0B3019-AFD9-0743-8868-0C3A8ED2169A}"/>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13" name="Title 1">
            <a:extLst>
              <a:ext uri="{FF2B5EF4-FFF2-40B4-BE49-F238E27FC236}">
                <a16:creationId xmlns="" xmlns:a16="http://schemas.microsoft.com/office/drawing/2014/main" id="{C6F670BF-8E22-3E4D-9C0A-54CE30779E69}"/>
              </a:ext>
            </a:extLst>
          </p:cNvPr>
          <p:cNvSpPr>
            <a:spLocks noGrp="1"/>
          </p:cNvSpPr>
          <p:nvPr>
            <p:ph type="ctrTitle" hasCustomPrompt="1"/>
          </p:nvPr>
        </p:nvSpPr>
        <p:spPr>
          <a:xfrm>
            <a:off x="3042718" y="3831168"/>
            <a:ext cx="18308288"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en-US" dirty="0"/>
              <a:t>Presentation title</a:t>
            </a:r>
          </a:p>
        </p:txBody>
      </p:sp>
    </p:spTree>
    <p:extLst>
      <p:ext uri="{BB962C8B-B14F-4D97-AF65-F5344CB8AC3E}">
        <p14:creationId xmlns:p14="http://schemas.microsoft.com/office/powerpoint/2010/main" val="34622003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1">
    <p:bg>
      <p:bgPr>
        <a:solidFill>
          <a:schemeClr val="bg2"/>
        </a:solidFill>
        <a:effectLst/>
      </p:bgPr>
    </p:bg>
    <p:spTree>
      <p:nvGrpSpPr>
        <p:cNvPr id="1" name=""/>
        <p:cNvGrpSpPr/>
        <p:nvPr/>
      </p:nvGrpSpPr>
      <p:grpSpPr>
        <a:xfrm>
          <a:off x="0" y="0"/>
          <a:ext cx="0" cy="0"/>
          <a:chOff x="0" y="0"/>
          <a:chExt cx="0" cy="0"/>
        </a:xfrm>
      </p:grpSpPr>
      <p:sp>
        <p:nvSpPr>
          <p:cNvPr id="7" name="Text Placeholder 2"/>
          <p:cNvSpPr>
            <a:spLocks noGrp="1"/>
          </p:cNvSpPr>
          <p:nvPr>
            <p:ph type="body" idx="1" hasCustomPrompt="1"/>
          </p:nvPr>
        </p:nvSpPr>
        <p:spPr>
          <a:xfrm>
            <a:off x="3042001" y="915889"/>
            <a:ext cx="18308288" cy="1085949"/>
          </a:xfrm>
          <a:prstGeom prst="rect">
            <a:avLst/>
          </a:prstGeom>
        </p:spPr>
        <p:txBody>
          <a:bodyPr tIns="144000"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4" name="Title 1">
            <a:extLst>
              <a:ext uri="{FF2B5EF4-FFF2-40B4-BE49-F238E27FC236}">
                <a16:creationId xmlns="" xmlns:a16="http://schemas.microsoft.com/office/drawing/2014/main" id="{5718877E-EFDC-BB45-AB21-136CBDAED258}"/>
              </a:ext>
            </a:extLst>
          </p:cNvPr>
          <p:cNvSpPr>
            <a:spLocks noGrp="1"/>
          </p:cNvSpPr>
          <p:nvPr>
            <p:ph type="ctrTitle" hasCustomPrompt="1"/>
          </p:nvPr>
        </p:nvSpPr>
        <p:spPr>
          <a:xfrm>
            <a:off x="3042718" y="3831168"/>
            <a:ext cx="18308288"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271639904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2">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 xmlns:a16="http://schemas.microsoft.com/office/drawing/2014/main" id="{121498A8-B247-8E41-B989-21A7A9E9BA40}"/>
              </a:ext>
            </a:extLst>
          </p:cNvPr>
          <p:cNvSpPr>
            <a:spLocks noGrp="1"/>
          </p:cNvSpPr>
          <p:nvPr>
            <p:ph type="pic" sz="quarter" idx="13" hasCustomPrompt="1"/>
          </p:nvPr>
        </p:nvSpPr>
        <p:spPr>
          <a:xfrm>
            <a:off x="1589074" y="5306164"/>
            <a:ext cx="2911489" cy="2915499"/>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
        <p:nvSpPr>
          <p:cNvPr id="5" name="Text Placeholder 2">
            <a:extLst>
              <a:ext uri="{FF2B5EF4-FFF2-40B4-BE49-F238E27FC236}">
                <a16:creationId xmlns="" xmlns:a16="http://schemas.microsoft.com/office/drawing/2014/main" id="{EC3A226A-A6E5-FC45-8E25-292A9270E55A}"/>
              </a:ext>
            </a:extLst>
          </p:cNvPr>
          <p:cNvSpPr>
            <a:spLocks noGrp="1"/>
          </p:cNvSpPr>
          <p:nvPr>
            <p:ph type="body" idx="1" hasCustomPrompt="1"/>
          </p:nvPr>
        </p:nvSpPr>
        <p:spPr>
          <a:xfrm>
            <a:off x="5245631" y="915889"/>
            <a:ext cx="16104658" cy="1085949"/>
          </a:xfrm>
          <a:prstGeom prst="rect">
            <a:avLst/>
          </a:prstGeom>
        </p:spPr>
        <p:txBody>
          <a:bodyPr tIns="144000"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8" name="Title 1">
            <a:extLst>
              <a:ext uri="{FF2B5EF4-FFF2-40B4-BE49-F238E27FC236}">
                <a16:creationId xmlns="" xmlns:a16="http://schemas.microsoft.com/office/drawing/2014/main" id="{40F78064-496F-884F-B574-B9E9DA8CA6C7}"/>
              </a:ext>
            </a:extLst>
          </p:cNvPr>
          <p:cNvSpPr>
            <a:spLocks noGrp="1"/>
          </p:cNvSpPr>
          <p:nvPr>
            <p:ph type="ctrTitle" hasCustomPrompt="1"/>
          </p:nvPr>
        </p:nvSpPr>
        <p:spPr>
          <a:xfrm>
            <a:off x="5246348" y="3831168"/>
            <a:ext cx="16103940"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8037042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3">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 xmlns:a16="http://schemas.microsoft.com/office/drawing/2014/main" id="{61527DB0-CF55-144D-9CA7-48B711C5913F}"/>
              </a:ext>
            </a:extLst>
          </p:cNvPr>
          <p:cNvSpPr>
            <a:spLocks noGrp="1"/>
          </p:cNvSpPr>
          <p:nvPr>
            <p:ph type="pic" sz="quarter" idx="13" hasCustomPrompt="1"/>
          </p:nvPr>
        </p:nvSpPr>
        <p:spPr>
          <a:xfrm>
            <a:off x="15513050" y="0"/>
            <a:ext cx="8880953" cy="13729825"/>
          </a:xfrm>
          <a:custGeom>
            <a:avLst/>
            <a:gdLst>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0 w 9936178"/>
              <a:gd name="connsiteY4"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175245 w 10111423"/>
              <a:gd name="connsiteY0" fmla="*/ 0 h 13716000"/>
              <a:gd name="connsiteX1" fmla="*/ 10111423 w 10111423"/>
              <a:gd name="connsiteY1" fmla="*/ 0 h 13716000"/>
              <a:gd name="connsiteX2" fmla="*/ 10111423 w 10111423"/>
              <a:gd name="connsiteY2" fmla="*/ 13716000 h 13716000"/>
              <a:gd name="connsiteX3" fmla="*/ 175245 w 10111423"/>
              <a:gd name="connsiteY3" fmla="*/ 13716000 h 13716000"/>
              <a:gd name="connsiteX4" fmla="*/ 3131170 w 10111423"/>
              <a:gd name="connsiteY4" fmla="*/ 6680200 h 13716000"/>
              <a:gd name="connsiteX5" fmla="*/ 175245 w 10111423"/>
              <a:gd name="connsiteY5" fmla="*/ 0 h 13716000"/>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237170"/>
              <a:gd name="connsiteX1" fmla="*/ 10143201 w 10143201"/>
              <a:gd name="connsiteY1" fmla="*/ 0 h 14237170"/>
              <a:gd name="connsiteX2" fmla="*/ 10143201 w 10143201"/>
              <a:gd name="connsiteY2" fmla="*/ 13716000 h 14237170"/>
              <a:gd name="connsiteX3" fmla="*/ 207023 w 10143201"/>
              <a:gd name="connsiteY3" fmla="*/ 13716000 h 14237170"/>
              <a:gd name="connsiteX4" fmla="*/ 3162948 w 10143201"/>
              <a:gd name="connsiteY4" fmla="*/ 6680200 h 14237170"/>
              <a:gd name="connsiteX5" fmla="*/ 207023 w 10143201"/>
              <a:gd name="connsiteY5" fmla="*/ 0 h 14237170"/>
              <a:gd name="connsiteX0" fmla="*/ 207023 w 10143201"/>
              <a:gd name="connsiteY0" fmla="*/ 0 h 13716000"/>
              <a:gd name="connsiteX1" fmla="*/ 10143201 w 10143201"/>
              <a:gd name="connsiteY1" fmla="*/ 0 h 13716000"/>
              <a:gd name="connsiteX2" fmla="*/ 10143201 w 10143201"/>
              <a:gd name="connsiteY2" fmla="*/ 13716000 h 13716000"/>
              <a:gd name="connsiteX3" fmla="*/ 207023 w 10143201"/>
              <a:gd name="connsiteY3" fmla="*/ 13716000 h 13716000"/>
              <a:gd name="connsiteX4" fmla="*/ 3162948 w 10143201"/>
              <a:gd name="connsiteY4" fmla="*/ 6680200 h 13716000"/>
              <a:gd name="connsiteX5" fmla="*/ 207023 w 10143201"/>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355600 w 9936178"/>
              <a:gd name="connsiteY0" fmla="*/ 2540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355600 w 99361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51125 w 9631378"/>
              <a:gd name="connsiteY4" fmla="*/ 668020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10485 w 9631378"/>
              <a:gd name="connsiteY4" fmla="*/ 679196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20645 w 9631378"/>
              <a:gd name="connsiteY4" fmla="*/ 6751320 h 13716000"/>
              <a:gd name="connsiteX5" fmla="*/ 50800 w 9631378"/>
              <a:gd name="connsiteY5" fmla="*/ 25400 h 13716000"/>
              <a:gd name="connsiteX0" fmla="*/ 62375 w 9642953"/>
              <a:gd name="connsiteY0" fmla="*/ 2540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62375 w 9642953"/>
              <a:gd name="connsiteY5" fmla="*/ 2540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16077 w 9642953"/>
              <a:gd name="connsiteY5" fmla="*/ 225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9642953"/>
              <a:gd name="connsiteY0" fmla="*/ 2250 h 13725324"/>
              <a:gd name="connsiteX1" fmla="*/ 8880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8880953"/>
              <a:gd name="connsiteY0" fmla="*/ 2250 h 13741400"/>
              <a:gd name="connsiteX1" fmla="*/ 8880953 w 8880953"/>
              <a:gd name="connsiteY1" fmla="*/ 0 h 13741400"/>
              <a:gd name="connsiteX2" fmla="*/ 8880953 w 8880953"/>
              <a:gd name="connsiteY2" fmla="*/ 13741400 h 13741400"/>
              <a:gd name="connsiteX3" fmla="*/ 0 w 8880953"/>
              <a:gd name="connsiteY3" fmla="*/ 13725324 h 13741400"/>
              <a:gd name="connsiteX4" fmla="*/ 2585921 w 8880953"/>
              <a:gd name="connsiteY4" fmla="*/ 6751320 h 13741400"/>
              <a:gd name="connsiteX5" fmla="*/ 16077 w 8880953"/>
              <a:gd name="connsiteY5" fmla="*/ 2250 h 13741400"/>
              <a:gd name="connsiteX0" fmla="*/ 16077 w 8880953"/>
              <a:gd name="connsiteY0" fmla="*/ 2250 h 13725324"/>
              <a:gd name="connsiteX1" fmla="*/ 8880953 w 8880953"/>
              <a:gd name="connsiteY1" fmla="*/ 0 h 13725324"/>
              <a:gd name="connsiteX2" fmla="*/ 8880953 w 8880953"/>
              <a:gd name="connsiteY2" fmla="*/ 13718251 h 13725324"/>
              <a:gd name="connsiteX3" fmla="*/ 0 w 8880953"/>
              <a:gd name="connsiteY3" fmla="*/ 13725324 h 13725324"/>
              <a:gd name="connsiteX4" fmla="*/ 2585921 w 8880953"/>
              <a:gd name="connsiteY4" fmla="*/ 6751320 h 13725324"/>
              <a:gd name="connsiteX5" fmla="*/ 16077 w 8880953"/>
              <a:gd name="connsiteY5" fmla="*/ 2250 h 13725324"/>
              <a:gd name="connsiteX0" fmla="*/ 16077 w 8880953"/>
              <a:gd name="connsiteY0" fmla="*/ 2250 h 13729825"/>
              <a:gd name="connsiteX1" fmla="*/ 8880953 w 8880953"/>
              <a:gd name="connsiteY1" fmla="*/ 0 h 13729825"/>
              <a:gd name="connsiteX2" fmla="*/ 8869379 w 8880953"/>
              <a:gd name="connsiteY2" fmla="*/ 13729825 h 13729825"/>
              <a:gd name="connsiteX3" fmla="*/ 0 w 8880953"/>
              <a:gd name="connsiteY3" fmla="*/ 13725324 h 13729825"/>
              <a:gd name="connsiteX4" fmla="*/ 2585921 w 8880953"/>
              <a:gd name="connsiteY4" fmla="*/ 6751320 h 13729825"/>
              <a:gd name="connsiteX5" fmla="*/ 16077 w 8880953"/>
              <a:gd name="connsiteY5" fmla="*/ 2250 h 1372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0953" h="13729825">
                <a:moveTo>
                  <a:pt x="16077" y="2250"/>
                </a:moveTo>
                <a:lnTo>
                  <a:pt x="8880953" y="0"/>
                </a:lnTo>
                <a:lnTo>
                  <a:pt x="8869379" y="13729825"/>
                </a:lnTo>
                <a:lnTo>
                  <a:pt x="0" y="13725324"/>
                </a:lnTo>
                <a:lnTo>
                  <a:pt x="2585921" y="6751320"/>
                </a:lnTo>
                <a:lnTo>
                  <a:pt x="16077" y="2250"/>
                </a:lnTo>
                <a:close/>
              </a:path>
            </a:pathLst>
          </a:custGeom>
          <a:solidFill>
            <a:schemeClr val="bg1"/>
          </a:solidFill>
        </p:spPr>
        <p:txBody>
          <a:bodyPr anchor="ctr" anchorCtr="1"/>
          <a:lstStyle>
            <a:lvl1pPr algn="ctr">
              <a:defRPr/>
            </a:lvl1pPr>
          </a:lstStyle>
          <a:p>
            <a:r>
              <a:rPr lang="ru-RU" dirty="0"/>
              <a:t>Вставьте</a:t>
            </a:r>
            <a:br>
              <a:rPr lang="ru-RU" dirty="0"/>
            </a:br>
            <a:r>
              <a:rPr lang="ru-RU" dirty="0"/>
              <a:t>изображение</a:t>
            </a:r>
          </a:p>
        </p:txBody>
      </p:sp>
      <p:sp>
        <p:nvSpPr>
          <p:cNvPr id="5" name="Text Placeholder 2">
            <a:extLst>
              <a:ext uri="{FF2B5EF4-FFF2-40B4-BE49-F238E27FC236}">
                <a16:creationId xmlns="" xmlns:a16="http://schemas.microsoft.com/office/drawing/2014/main" id="{47B8B226-C026-5B41-8DF8-CE1C75FD8C2C}"/>
              </a:ext>
            </a:extLst>
          </p:cNvPr>
          <p:cNvSpPr>
            <a:spLocks noGrp="1"/>
          </p:cNvSpPr>
          <p:nvPr>
            <p:ph type="body" idx="1" hasCustomPrompt="1"/>
          </p:nvPr>
        </p:nvSpPr>
        <p:spPr>
          <a:xfrm>
            <a:off x="3042000" y="915889"/>
            <a:ext cx="12442475" cy="1085949"/>
          </a:xfrm>
          <a:prstGeom prst="rect">
            <a:avLst/>
          </a:prstGeom>
        </p:spPr>
        <p:txBody>
          <a:bodyPr tIns="144000"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 xmlns:a16="http://schemas.microsoft.com/office/drawing/2014/main" id="{7168BEC1-770E-C549-A6A1-8DF59D047572}"/>
              </a:ext>
            </a:extLst>
          </p:cNvPr>
          <p:cNvSpPr>
            <a:spLocks noGrp="1"/>
          </p:cNvSpPr>
          <p:nvPr>
            <p:ph type="ctrTitle" hasCustomPrompt="1"/>
          </p:nvPr>
        </p:nvSpPr>
        <p:spPr>
          <a:xfrm>
            <a:off x="3042718" y="3831168"/>
            <a:ext cx="13178357"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2721006571"/>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4">
    <p:bg>
      <p:bgPr>
        <a:solidFill>
          <a:schemeClr val="tx1"/>
        </a:solid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 xmlns:a16="http://schemas.microsoft.com/office/drawing/2014/main" id="{E68F06DF-25BF-DA43-A249-1D8E105D81F5}"/>
              </a:ext>
            </a:extLst>
          </p:cNvPr>
          <p:cNvSpPr>
            <a:spLocks noGrp="1"/>
          </p:cNvSpPr>
          <p:nvPr>
            <p:ph type="pic" sz="quarter" idx="10" hasCustomPrompt="1"/>
          </p:nvPr>
        </p:nvSpPr>
        <p:spPr>
          <a:xfrm>
            <a:off x="0" y="0"/>
            <a:ext cx="24382413" cy="13716000"/>
          </a:xfrm>
          <a:prstGeom prst="rect">
            <a:avLst/>
          </a:prstGeom>
          <a:blipFill>
            <a:blip r:embed="rId2">
              <a:alphaModFix amt="50000"/>
            </a:blip>
            <a:stretch>
              <a:fillRect/>
            </a:stretch>
          </a:blipFill>
        </p:spPr>
        <p:txBody>
          <a:bodyPr/>
          <a:lstStyle>
            <a:lvl1pPr algn="ctr">
              <a:defRPr>
                <a:solidFill>
                  <a:schemeClr val="bg2"/>
                </a:solidFill>
              </a:defRPr>
            </a:lvl1pPr>
          </a:lstStyle>
          <a:p>
            <a:r>
              <a:rPr lang="ru-RU" dirty="0"/>
              <a:t>На фон нужно вставить изображение</a:t>
            </a:r>
          </a:p>
        </p:txBody>
      </p:sp>
      <p:sp>
        <p:nvSpPr>
          <p:cNvPr id="5" name="Text Placeholder 2">
            <a:extLst>
              <a:ext uri="{FF2B5EF4-FFF2-40B4-BE49-F238E27FC236}">
                <a16:creationId xmlns="" xmlns:a16="http://schemas.microsoft.com/office/drawing/2014/main" id="{EA2A1BFC-2E62-AF46-B06C-706D800F0BC3}"/>
              </a:ext>
            </a:extLst>
          </p:cNvPr>
          <p:cNvSpPr>
            <a:spLocks noGrp="1"/>
          </p:cNvSpPr>
          <p:nvPr>
            <p:ph type="body" idx="1" hasCustomPrompt="1"/>
          </p:nvPr>
        </p:nvSpPr>
        <p:spPr>
          <a:xfrm>
            <a:off x="3042000" y="915889"/>
            <a:ext cx="18308288" cy="1085949"/>
          </a:xfrm>
          <a:prstGeom prst="rect">
            <a:avLst/>
          </a:prstGeom>
        </p:spPr>
        <p:txBody>
          <a:bodyPr tIns="144000" anchor="t">
            <a:noAutofit/>
          </a:bodyPr>
          <a:lstStyle>
            <a:lvl1pPr marL="0" indent="0">
              <a:buNone/>
              <a:defRPr sz="4800">
                <a:solidFill>
                  <a:schemeClr val="bg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 xmlns:a16="http://schemas.microsoft.com/office/drawing/2014/main" id="{FB0F8C3D-6D3E-D240-A05F-03CA334B26E4}"/>
              </a:ext>
            </a:extLst>
          </p:cNvPr>
          <p:cNvSpPr>
            <a:spLocks noGrp="1"/>
          </p:cNvSpPr>
          <p:nvPr>
            <p:ph type="ctrTitle" hasCustomPrompt="1"/>
          </p:nvPr>
        </p:nvSpPr>
        <p:spPr>
          <a:xfrm>
            <a:off x="3042718" y="3831168"/>
            <a:ext cx="8784157"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solidFill>
                  <a:schemeClr val="bg1"/>
                </a:solidFill>
                <a:latin typeface="+mj-lt"/>
              </a:defRPr>
            </a:lvl1pPr>
          </a:lstStyle>
          <a:p>
            <a:r>
              <a:rPr lang="ru-RU" dirty="0"/>
              <a:t>Заголовок</a:t>
            </a:r>
            <a:endParaRPr lang="en-US" dirty="0"/>
          </a:p>
        </p:txBody>
      </p:sp>
    </p:spTree>
    <p:extLst>
      <p:ext uri="{BB962C8B-B14F-4D97-AF65-F5344CB8AC3E}">
        <p14:creationId xmlns:p14="http://schemas.microsoft.com/office/powerpoint/2010/main" val="1732676672"/>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Содержание">
    <p:bg>
      <p:bgPr>
        <a:solidFill>
          <a:schemeClr val="bg2"/>
        </a:solidFill>
        <a:effectLst/>
      </p:bgPr>
    </p:bg>
    <p:spTree>
      <p:nvGrpSpPr>
        <p:cNvPr id="1" name=""/>
        <p:cNvGrpSpPr/>
        <p:nvPr/>
      </p:nvGrpSpPr>
      <p:grpSpPr>
        <a:xfrm>
          <a:off x="0" y="0"/>
          <a:ext cx="0" cy="0"/>
          <a:chOff x="0" y="0"/>
          <a:chExt cx="0" cy="0"/>
        </a:xfrm>
      </p:grpSpPr>
      <p:sp>
        <p:nvSpPr>
          <p:cNvPr id="7" name="Текст 6"/>
          <p:cNvSpPr>
            <a:spLocks noGrp="1"/>
          </p:cNvSpPr>
          <p:nvPr>
            <p:ph type="body" sz="quarter" idx="11" hasCustomPrompt="1"/>
          </p:nvPr>
        </p:nvSpPr>
        <p:spPr>
          <a:xfrm>
            <a:off x="5241600"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Первый раздел</a:t>
            </a:r>
          </a:p>
        </p:txBody>
      </p:sp>
      <p:sp>
        <p:nvSpPr>
          <p:cNvPr id="31" name="Title 1"/>
          <p:cNvSpPr>
            <a:spLocks noGrp="1"/>
          </p:cNvSpPr>
          <p:nvPr>
            <p:ph type="title" hasCustomPrompt="1"/>
          </p:nvPr>
        </p:nvSpPr>
        <p:spPr>
          <a:xfrm>
            <a:off x="3042000" y="1638112"/>
            <a:ext cx="18308288" cy="1465451"/>
          </a:xfrm>
        </p:spPr>
        <p:txBody>
          <a:bodyPr tIns="234000" rIns="0" anchor="t"/>
          <a:lstStyle>
            <a:lvl1pPr>
              <a:defRPr baseline="0">
                <a:latin typeface="+mj-lt"/>
              </a:defRPr>
            </a:lvl1pPr>
          </a:lstStyle>
          <a:p>
            <a:r>
              <a:rPr lang="ru-RU" dirty="0"/>
              <a:t>Заголовок</a:t>
            </a:r>
            <a:endParaRPr lang="en-US" dirty="0"/>
          </a:p>
        </p:txBody>
      </p:sp>
      <p:sp>
        <p:nvSpPr>
          <p:cNvPr id="32" name="Текст 3">
            <a:extLst>
              <a:ext uri="{FF2B5EF4-FFF2-40B4-BE49-F238E27FC236}">
                <a16:creationId xmlns="" xmlns:a16="http://schemas.microsoft.com/office/drawing/2014/main" id="{59F20745-D3B4-E445-AF16-337808FC884F}"/>
              </a:ext>
            </a:extLst>
          </p:cNvPr>
          <p:cNvSpPr>
            <a:spLocks noGrp="1"/>
          </p:cNvSpPr>
          <p:nvPr>
            <p:ph type="body" sz="quarter" idx="34" hasCustomPrompt="1"/>
          </p:nvPr>
        </p:nvSpPr>
        <p:spPr>
          <a:xfrm>
            <a:off x="3041999" y="3828862"/>
            <a:ext cx="1458563" cy="733425"/>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7" name="Текст 6">
            <a:extLst>
              <a:ext uri="{FF2B5EF4-FFF2-40B4-BE49-F238E27FC236}">
                <a16:creationId xmlns="" xmlns:a16="http://schemas.microsoft.com/office/drawing/2014/main" id="{68C071BF-C16D-9E4B-AEEF-072A72D2CB63}"/>
              </a:ext>
            </a:extLst>
          </p:cNvPr>
          <p:cNvSpPr>
            <a:spLocks noGrp="1"/>
          </p:cNvSpPr>
          <p:nvPr>
            <p:ph type="body" sz="quarter" idx="68" hasCustomPrompt="1"/>
          </p:nvPr>
        </p:nvSpPr>
        <p:spPr>
          <a:xfrm>
            <a:off x="5243044"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Второй раздел</a:t>
            </a:r>
          </a:p>
        </p:txBody>
      </p:sp>
      <p:sp>
        <p:nvSpPr>
          <p:cNvPr id="28" name="Текст 3">
            <a:extLst>
              <a:ext uri="{FF2B5EF4-FFF2-40B4-BE49-F238E27FC236}">
                <a16:creationId xmlns="" xmlns:a16="http://schemas.microsoft.com/office/drawing/2014/main" id="{D1B7A5B9-7DAF-A941-AE5F-8010D004A7F4}"/>
              </a:ext>
            </a:extLst>
          </p:cNvPr>
          <p:cNvSpPr>
            <a:spLocks noGrp="1"/>
          </p:cNvSpPr>
          <p:nvPr>
            <p:ph type="body" sz="quarter" idx="69" hasCustomPrompt="1"/>
          </p:nvPr>
        </p:nvSpPr>
        <p:spPr>
          <a:xfrm>
            <a:off x="3041999" y="5307795"/>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9" name="Текст 6">
            <a:extLst>
              <a:ext uri="{FF2B5EF4-FFF2-40B4-BE49-F238E27FC236}">
                <a16:creationId xmlns="" xmlns:a16="http://schemas.microsoft.com/office/drawing/2014/main" id="{519C18FB-A744-6849-8662-B416DEBDF172}"/>
              </a:ext>
            </a:extLst>
          </p:cNvPr>
          <p:cNvSpPr>
            <a:spLocks noGrp="1"/>
          </p:cNvSpPr>
          <p:nvPr>
            <p:ph type="body" sz="quarter" idx="70" hasCustomPrompt="1"/>
          </p:nvPr>
        </p:nvSpPr>
        <p:spPr>
          <a:xfrm>
            <a:off x="5243044"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Третий раздел</a:t>
            </a:r>
          </a:p>
        </p:txBody>
      </p:sp>
      <p:sp>
        <p:nvSpPr>
          <p:cNvPr id="30" name="Текст 3">
            <a:extLst>
              <a:ext uri="{FF2B5EF4-FFF2-40B4-BE49-F238E27FC236}">
                <a16:creationId xmlns="" xmlns:a16="http://schemas.microsoft.com/office/drawing/2014/main" id="{F4406C1D-B142-5F47-9DBA-4D0B7047D1E8}"/>
              </a:ext>
            </a:extLst>
          </p:cNvPr>
          <p:cNvSpPr>
            <a:spLocks noGrp="1"/>
          </p:cNvSpPr>
          <p:nvPr>
            <p:ph type="body" sz="quarter" idx="71" hasCustomPrompt="1"/>
          </p:nvPr>
        </p:nvSpPr>
        <p:spPr>
          <a:xfrm>
            <a:off x="3041999" y="6770799"/>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3" name="Текст 6">
            <a:extLst>
              <a:ext uri="{FF2B5EF4-FFF2-40B4-BE49-F238E27FC236}">
                <a16:creationId xmlns="" xmlns:a16="http://schemas.microsoft.com/office/drawing/2014/main" id="{2BEC180E-3B2E-8640-8FD3-C1E1AC2375D0}"/>
              </a:ext>
            </a:extLst>
          </p:cNvPr>
          <p:cNvSpPr>
            <a:spLocks noGrp="1"/>
          </p:cNvSpPr>
          <p:nvPr>
            <p:ph type="body" sz="quarter" idx="72" hasCustomPrompt="1"/>
          </p:nvPr>
        </p:nvSpPr>
        <p:spPr>
          <a:xfrm>
            <a:off x="5243044"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Четвёртый раздел</a:t>
            </a:r>
          </a:p>
        </p:txBody>
      </p:sp>
      <p:sp>
        <p:nvSpPr>
          <p:cNvPr id="34" name="Текст 3">
            <a:extLst>
              <a:ext uri="{FF2B5EF4-FFF2-40B4-BE49-F238E27FC236}">
                <a16:creationId xmlns="" xmlns:a16="http://schemas.microsoft.com/office/drawing/2014/main" id="{A0B4DC4D-EBAE-5742-8F8D-6B3F47BCCE39}"/>
              </a:ext>
            </a:extLst>
          </p:cNvPr>
          <p:cNvSpPr>
            <a:spLocks noGrp="1"/>
          </p:cNvSpPr>
          <p:nvPr>
            <p:ph type="body" sz="quarter" idx="73" hasCustomPrompt="1"/>
          </p:nvPr>
        </p:nvSpPr>
        <p:spPr>
          <a:xfrm>
            <a:off x="3041999" y="8229550"/>
            <a:ext cx="1458563" cy="716013"/>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5" name="Текст 6">
            <a:extLst>
              <a:ext uri="{FF2B5EF4-FFF2-40B4-BE49-F238E27FC236}">
                <a16:creationId xmlns="" xmlns:a16="http://schemas.microsoft.com/office/drawing/2014/main" id="{2D16315E-6FEC-174B-B128-E5925E3BF57B}"/>
              </a:ext>
            </a:extLst>
          </p:cNvPr>
          <p:cNvSpPr>
            <a:spLocks noGrp="1"/>
          </p:cNvSpPr>
          <p:nvPr>
            <p:ph type="body" sz="quarter" idx="74" hasCustomPrompt="1"/>
          </p:nvPr>
        </p:nvSpPr>
        <p:spPr>
          <a:xfrm>
            <a:off x="5243044"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Пятый раздел</a:t>
            </a:r>
          </a:p>
        </p:txBody>
      </p:sp>
      <p:sp>
        <p:nvSpPr>
          <p:cNvPr id="36" name="Текст 3">
            <a:extLst>
              <a:ext uri="{FF2B5EF4-FFF2-40B4-BE49-F238E27FC236}">
                <a16:creationId xmlns="" xmlns:a16="http://schemas.microsoft.com/office/drawing/2014/main" id="{65142D94-0E1F-2049-A2D9-0B8528805211}"/>
              </a:ext>
            </a:extLst>
          </p:cNvPr>
          <p:cNvSpPr>
            <a:spLocks noGrp="1"/>
          </p:cNvSpPr>
          <p:nvPr>
            <p:ph type="body" sz="quarter" idx="75" hasCustomPrompt="1"/>
          </p:nvPr>
        </p:nvSpPr>
        <p:spPr>
          <a:xfrm>
            <a:off x="3041999" y="9687521"/>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7" name="Текст 6">
            <a:extLst>
              <a:ext uri="{FF2B5EF4-FFF2-40B4-BE49-F238E27FC236}">
                <a16:creationId xmlns="" xmlns:a16="http://schemas.microsoft.com/office/drawing/2014/main" id="{0A800AF3-5748-4E43-804C-FC43E1776626}"/>
              </a:ext>
            </a:extLst>
          </p:cNvPr>
          <p:cNvSpPr>
            <a:spLocks noGrp="1"/>
          </p:cNvSpPr>
          <p:nvPr>
            <p:ph type="body" sz="quarter" idx="76" hasCustomPrompt="1"/>
          </p:nvPr>
        </p:nvSpPr>
        <p:spPr>
          <a:xfrm>
            <a:off x="5243044"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Шестой раздел</a:t>
            </a:r>
          </a:p>
        </p:txBody>
      </p:sp>
      <p:sp>
        <p:nvSpPr>
          <p:cNvPr id="38" name="Текст 3">
            <a:extLst>
              <a:ext uri="{FF2B5EF4-FFF2-40B4-BE49-F238E27FC236}">
                <a16:creationId xmlns="" xmlns:a16="http://schemas.microsoft.com/office/drawing/2014/main" id="{EDE561E0-4221-244D-9277-8CEBC45B769C}"/>
              </a:ext>
            </a:extLst>
          </p:cNvPr>
          <p:cNvSpPr>
            <a:spLocks noGrp="1"/>
          </p:cNvSpPr>
          <p:nvPr>
            <p:ph type="body" sz="quarter" idx="77" hasCustomPrompt="1"/>
          </p:nvPr>
        </p:nvSpPr>
        <p:spPr>
          <a:xfrm>
            <a:off x="3041999" y="11153775"/>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9" name="Текст 6">
            <a:extLst>
              <a:ext uri="{FF2B5EF4-FFF2-40B4-BE49-F238E27FC236}">
                <a16:creationId xmlns="" xmlns:a16="http://schemas.microsoft.com/office/drawing/2014/main" id="{9B3E06BA-02B6-454D-8FF6-9F34EB7F2662}"/>
              </a:ext>
            </a:extLst>
          </p:cNvPr>
          <p:cNvSpPr>
            <a:spLocks noGrp="1"/>
          </p:cNvSpPr>
          <p:nvPr>
            <p:ph type="body" sz="quarter" idx="78" hasCustomPrompt="1"/>
          </p:nvPr>
        </p:nvSpPr>
        <p:spPr>
          <a:xfrm>
            <a:off x="14772407"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Седьмой раздел</a:t>
            </a:r>
          </a:p>
        </p:txBody>
      </p:sp>
      <p:sp>
        <p:nvSpPr>
          <p:cNvPr id="40" name="Текст 3">
            <a:extLst>
              <a:ext uri="{FF2B5EF4-FFF2-40B4-BE49-F238E27FC236}">
                <a16:creationId xmlns="" xmlns:a16="http://schemas.microsoft.com/office/drawing/2014/main" id="{6B97D422-B3E5-1D45-ADF1-E96D651934AD}"/>
              </a:ext>
            </a:extLst>
          </p:cNvPr>
          <p:cNvSpPr>
            <a:spLocks noGrp="1"/>
          </p:cNvSpPr>
          <p:nvPr>
            <p:ph type="body" sz="quarter" idx="79" hasCustomPrompt="1"/>
          </p:nvPr>
        </p:nvSpPr>
        <p:spPr>
          <a:xfrm>
            <a:off x="12572806" y="3828862"/>
            <a:ext cx="1458563" cy="733425"/>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1" name="Текст 6">
            <a:extLst>
              <a:ext uri="{FF2B5EF4-FFF2-40B4-BE49-F238E27FC236}">
                <a16:creationId xmlns="" xmlns:a16="http://schemas.microsoft.com/office/drawing/2014/main" id="{A027CAEB-994C-F846-BC00-4FACCD445DA6}"/>
              </a:ext>
            </a:extLst>
          </p:cNvPr>
          <p:cNvSpPr>
            <a:spLocks noGrp="1"/>
          </p:cNvSpPr>
          <p:nvPr>
            <p:ph type="body" sz="quarter" idx="80" hasCustomPrompt="1"/>
          </p:nvPr>
        </p:nvSpPr>
        <p:spPr>
          <a:xfrm>
            <a:off x="14773851"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Восьмой раздел</a:t>
            </a:r>
          </a:p>
        </p:txBody>
      </p:sp>
      <p:sp>
        <p:nvSpPr>
          <p:cNvPr id="42" name="Текст 3">
            <a:extLst>
              <a:ext uri="{FF2B5EF4-FFF2-40B4-BE49-F238E27FC236}">
                <a16:creationId xmlns="" xmlns:a16="http://schemas.microsoft.com/office/drawing/2014/main" id="{DCC82649-AFC6-C546-B02B-707A8BFB64EA}"/>
              </a:ext>
            </a:extLst>
          </p:cNvPr>
          <p:cNvSpPr>
            <a:spLocks noGrp="1"/>
          </p:cNvSpPr>
          <p:nvPr>
            <p:ph type="body" sz="quarter" idx="81" hasCustomPrompt="1"/>
          </p:nvPr>
        </p:nvSpPr>
        <p:spPr>
          <a:xfrm>
            <a:off x="12572806" y="5307795"/>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3" name="Текст 6">
            <a:extLst>
              <a:ext uri="{FF2B5EF4-FFF2-40B4-BE49-F238E27FC236}">
                <a16:creationId xmlns="" xmlns:a16="http://schemas.microsoft.com/office/drawing/2014/main" id="{785F48D9-DFBF-F543-A309-A41926032259}"/>
              </a:ext>
            </a:extLst>
          </p:cNvPr>
          <p:cNvSpPr>
            <a:spLocks noGrp="1"/>
          </p:cNvSpPr>
          <p:nvPr>
            <p:ph type="body" sz="quarter" idx="82" hasCustomPrompt="1"/>
          </p:nvPr>
        </p:nvSpPr>
        <p:spPr>
          <a:xfrm>
            <a:off x="14773851"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Девятый раздел</a:t>
            </a:r>
          </a:p>
        </p:txBody>
      </p:sp>
      <p:sp>
        <p:nvSpPr>
          <p:cNvPr id="66" name="Текст 3">
            <a:extLst>
              <a:ext uri="{FF2B5EF4-FFF2-40B4-BE49-F238E27FC236}">
                <a16:creationId xmlns="" xmlns:a16="http://schemas.microsoft.com/office/drawing/2014/main" id="{D070534D-117D-5D45-A37B-B8EA2D6523C2}"/>
              </a:ext>
            </a:extLst>
          </p:cNvPr>
          <p:cNvSpPr>
            <a:spLocks noGrp="1"/>
          </p:cNvSpPr>
          <p:nvPr>
            <p:ph type="body" sz="quarter" idx="83" hasCustomPrompt="1"/>
          </p:nvPr>
        </p:nvSpPr>
        <p:spPr>
          <a:xfrm>
            <a:off x="12572806" y="6770799"/>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7" name="Текст 6">
            <a:extLst>
              <a:ext uri="{FF2B5EF4-FFF2-40B4-BE49-F238E27FC236}">
                <a16:creationId xmlns="" xmlns:a16="http://schemas.microsoft.com/office/drawing/2014/main" id="{CACCE557-BB3B-0A4E-AA6C-0DF5ABD7E686}"/>
              </a:ext>
            </a:extLst>
          </p:cNvPr>
          <p:cNvSpPr>
            <a:spLocks noGrp="1"/>
          </p:cNvSpPr>
          <p:nvPr>
            <p:ph type="body" sz="quarter" idx="84" hasCustomPrompt="1"/>
          </p:nvPr>
        </p:nvSpPr>
        <p:spPr>
          <a:xfrm>
            <a:off x="14773851"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Десятый раздел</a:t>
            </a:r>
          </a:p>
        </p:txBody>
      </p:sp>
      <p:sp>
        <p:nvSpPr>
          <p:cNvPr id="68" name="Текст 3">
            <a:extLst>
              <a:ext uri="{FF2B5EF4-FFF2-40B4-BE49-F238E27FC236}">
                <a16:creationId xmlns="" xmlns:a16="http://schemas.microsoft.com/office/drawing/2014/main" id="{D3DEBB94-69EE-5842-9000-3509D15EACD7}"/>
              </a:ext>
            </a:extLst>
          </p:cNvPr>
          <p:cNvSpPr>
            <a:spLocks noGrp="1"/>
          </p:cNvSpPr>
          <p:nvPr>
            <p:ph type="body" sz="quarter" idx="85" hasCustomPrompt="1"/>
          </p:nvPr>
        </p:nvSpPr>
        <p:spPr>
          <a:xfrm>
            <a:off x="12572806" y="8229550"/>
            <a:ext cx="1458563" cy="716013"/>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9" name="Текст 6">
            <a:extLst>
              <a:ext uri="{FF2B5EF4-FFF2-40B4-BE49-F238E27FC236}">
                <a16:creationId xmlns="" xmlns:a16="http://schemas.microsoft.com/office/drawing/2014/main" id="{88C3D922-D9E3-D743-94EE-C0562E3A27D0}"/>
              </a:ext>
            </a:extLst>
          </p:cNvPr>
          <p:cNvSpPr>
            <a:spLocks noGrp="1"/>
          </p:cNvSpPr>
          <p:nvPr>
            <p:ph type="body" sz="quarter" idx="86" hasCustomPrompt="1"/>
          </p:nvPr>
        </p:nvSpPr>
        <p:spPr>
          <a:xfrm>
            <a:off x="14773851"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Одиннадцатый раздел</a:t>
            </a:r>
          </a:p>
        </p:txBody>
      </p:sp>
      <p:sp>
        <p:nvSpPr>
          <p:cNvPr id="70" name="Текст 3">
            <a:extLst>
              <a:ext uri="{FF2B5EF4-FFF2-40B4-BE49-F238E27FC236}">
                <a16:creationId xmlns="" xmlns:a16="http://schemas.microsoft.com/office/drawing/2014/main" id="{9592070E-32D6-204B-98DD-C681B353234F}"/>
              </a:ext>
            </a:extLst>
          </p:cNvPr>
          <p:cNvSpPr>
            <a:spLocks noGrp="1"/>
          </p:cNvSpPr>
          <p:nvPr>
            <p:ph type="body" sz="quarter" idx="87" hasCustomPrompt="1"/>
          </p:nvPr>
        </p:nvSpPr>
        <p:spPr>
          <a:xfrm>
            <a:off x="12572806" y="9687521"/>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71" name="Текст 6">
            <a:extLst>
              <a:ext uri="{FF2B5EF4-FFF2-40B4-BE49-F238E27FC236}">
                <a16:creationId xmlns="" xmlns:a16="http://schemas.microsoft.com/office/drawing/2014/main" id="{A5A0FFF5-8CA8-4949-AA02-7FE56AA031B2}"/>
              </a:ext>
            </a:extLst>
          </p:cNvPr>
          <p:cNvSpPr>
            <a:spLocks noGrp="1"/>
          </p:cNvSpPr>
          <p:nvPr>
            <p:ph type="body" sz="quarter" idx="88" hasCustomPrompt="1"/>
          </p:nvPr>
        </p:nvSpPr>
        <p:spPr>
          <a:xfrm>
            <a:off x="14773851"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Двенадцатый раздел</a:t>
            </a:r>
          </a:p>
        </p:txBody>
      </p:sp>
      <p:sp>
        <p:nvSpPr>
          <p:cNvPr id="72" name="Текст 3">
            <a:extLst>
              <a:ext uri="{FF2B5EF4-FFF2-40B4-BE49-F238E27FC236}">
                <a16:creationId xmlns="" xmlns:a16="http://schemas.microsoft.com/office/drawing/2014/main" id="{1BE75190-6D2A-6E4A-9D09-464B35FDC320}"/>
              </a:ext>
            </a:extLst>
          </p:cNvPr>
          <p:cNvSpPr>
            <a:spLocks noGrp="1"/>
          </p:cNvSpPr>
          <p:nvPr>
            <p:ph type="body" sz="quarter" idx="89" hasCustomPrompt="1"/>
          </p:nvPr>
        </p:nvSpPr>
        <p:spPr>
          <a:xfrm>
            <a:off x="12572806" y="11153775"/>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Tree>
    <p:extLst>
      <p:ext uri="{BB962C8B-B14F-4D97-AF65-F5344CB8AC3E}">
        <p14:creationId xmlns:p14="http://schemas.microsoft.com/office/powerpoint/2010/main" val="35878060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Содержание_разделитель">
    <p:bg>
      <p:bgPr>
        <a:solidFill>
          <a:schemeClr val="bg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0" y="1639790"/>
            <a:ext cx="3298475" cy="1463773"/>
          </a:xfrm>
        </p:spPr>
        <p:txBody>
          <a:bodyPr lIns="0" tIns="0" rIns="0" bIns="125999" anchor="ctr" anchorCtr="0">
            <a:noAutofit/>
          </a:bodyPr>
          <a:lstStyle>
            <a:lvl1pPr marL="0" indent="0" algn="l">
              <a:lnSpc>
                <a:spcPct val="100000"/>
              </a:lnSpc>
              <a:spcBef>
                <a:spcPts val="0"/>
              </a:spcBef>
              <a:spcAft>
                <a:spcPts val="0"/>
              </a:spcAft>
              <a:buNone/>
              <a:defRPr sz="9600" b="0" i="0">
                <a:latin typeface="+mn-lt"/>
                <a:ea typeface="Yandex Sans Text Light" charset="0"/>
                <a:cs typeface="Yandex Sans Text Light" charset="0"/>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00</a:t>
            </a:r>
            <a:endParaRPr lang="en-US" dirty="0"/>
          </a:p>
        </p:txBody>
      </p:sp>
      <p:sp>
        <p:nvSpPr>
          <p:cNvPr id="11" name="Текст 10"/>
          <p:cNvSpPr>
            <a:spLocks noGrp="1"/>
          </p:cNvSpPr>
          <p:nvPr>
            <p:ph type="body" sz="quarter" idx="14" hasCustomPrompt="1"/>
          </p:nvPr>
        </p:nvSpPr>
        <p:spPr>
          <a:xfrm>
            <a:off x="3042000" y="4202016"/>
            <a:ext cx="18308288" cy="2932209"/>
          </a:xfrm>
        </p:spPr>
        <p:txBody>
          <a:bodyPr lIns="0" tIns="0" rIns="0" bIns="144000" anchor="b" anchorCtr="0">
            <a:noAutofit/>
          </a:bodyPr>
          <a:lstStyle>
            <a:lvl1pPr indent="0">
              <a:lnSpc>
                <a:spcPct val="100000"/>
              </a:lnSpc>
              <a:spcBef>
                <a:spcPts val="0"/>
              </a:spcBef>
              <a:spcAft>
                <a:spcPts val="0"/>
              </a:spcAft>
              <a:defRPr sz="7200" baseline="0">
                <a:latin typeface="+mj-lt"/>
              </a:defRPr>
            </a:lvl1pPr>
          </a:lstStyle>
          <a:p>
            <a:pPr lvl="0"/>
            <a:r>
              <a:rPr lang="ru-RU" dirty="0"/>
              <a:t>Название раздела</a:t>
            </a:r>
          </a:p>
        </p:txBody>
      </p:sp>
      <p:pic>
        <p:nvPicPr>
          <p:cNvPr id="4" name="Рисунок 3">
            <a:extLst>
              <a:ext uri="{FF2B5EF4-FFF2-40B4-BE49-F238E27FC236}">
                <a16:creationId xmlns="" xmlns:a16="http://schemas.microsoft.com/office/drawing/2014/main" id="{AB301DCE-0A8B-3C45-B41F-A56E96E730D4}"/>
              </a:ext>
            </a:extLst>
          </p:cNvPr>
          <p:cNvPicPr>
            <a:picLocks noChangeAspect="1"/>
          </p:cNvPicPr>
          <p:nvPr userDrawn="1"/>
        </p:nvPicPr>
        <p:blipFill>
          <a:blip r:embed="rId2"/>
          <a:stretch>
            <a:fillRect/>
          </a:stretch>
        </p:blipFill>
        <p:spPr>
          <a:xfrm>
            <a:off x="21028910" y="2090254"/>
            <a:ext cx="295793" cy="553418"/>
          </a:xfrm>
          <a:prstGeom prst="rect">
            <a:avLst/>
          </a:prstGeom>
        </p:spPr>
      </p:pic>
      <p:sp>
        <p:nvSpPr>
          <p:cNvPr id="9" name="Текст 7">
            <a:extLst>
              <a:ext uri="{FF2B5EF4-FFF2-40B4-BE49-F238E27FC236}">
                <a16:creationId xmlns="" xmlns:a16="http://schemas.microsoft.com/office/drawing/2014/main" id="{DC112D3D-C933-5B4D-80A2-E20728BDFF98}"/>
              </a:ext>
            </a:extLst>
          </p:cNvPr>
          <p:cNvSpPr>
            <a:spLocks noGrp="1"/>
          </p:cNvSpPr>
          <p:nvPr>
            <p:ph type="body" sz="quarter" idx="13" hasCustomPrompt="1"/>
          </p:nvPr>
        </p:nvSpPr>
        <p:spPr>
          <a:xfrm>
            <a:off x="3042000" y="7832705"/>
            <a:ext cx="18308288" cy="4416445"/>
          </a:xfrm>
        </p:spPr>
        <p:txBody>
          <a:bodyPr tIns="0" numCol="2" spcCol="360000">
            <a:noAutofit/>
          </a:bodyPr>
          <a:lstStyle>
            <a:lvl1pPr>
              <a:defRPr>
                <a:latin typeface="+mn-lt"/>
              </a:defRPr>
            </a:lvl1pPr>
          </a:lstStyle>
          <a:p>
            <a:pPr lvl="0"/>
            <a:r>
              <a:rPr lang="ru-RU" dirty="0"/>
              <a:t>Содержание раздела</a:t>
            </a:r>
          </a:p>
        </p:txBody>
      </p:sp>
    </p:spTree>
    <p:extLst>
      <p:ext uri="{BB962C8B-B14F-4D97-AF65-F5344CB8AC3E}">
        <p14:creationId xmlns:p14="http://schemas.microsoft.com/office/powerpoint/2010/main" val="1521629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1">
    <p:bg>
      <p:bgPr>
        <a:solidFill>
          <a:schemeClr val="bg2"/>
        </a:solidFill>
        <a:effectLst/>
      </p:bgPr>
    </p:bg>
    <p:spTree>
      <p:nvGrpSpPr>
        <p:cNvPr id="1" name=""/>
        <p:cNvGrpSpPr/>
        <p:nvPr/>
      </p:nvGrpSpPr>
      <p:grpSpPr>
        <a:xfrm>
          <a:off x="0" y="0"/>
          <a:ext cx="0" cy="0"/>
          <a:chOff x="0" y="0"/>
          <a:chExt cx="0" cy="0"/>
        </a:xfrm>
      </p:grpSpPr>
      <p:sp>
        <p:nvSpPr>
          <p:cNvPr id="7" name="Text Placeholder 2"/>
          <p:cNvSpPr>
            <a:spLocks noGrp="1"/>
          </p:cNvSpPr>
          <p:nvPr>
            <p:ph type="body" idx="1" hasCustomPrompt="1"/>
          </p:nvPr>
        </p:nvSpPr>
        <p:spPr>
          <a:xfrm>
            <a:off x="3042001" y="915889"/>
            <a:ext cx="18308288"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4" name="Title 1">
            <a:extLst>
              <a:ext uri="{FF2B5EF4-FFF2-40B4-BE49-F238E27FC236}">
                <a16:creationId xmlns="" xmlns:a16="http://schemas.microsoft.com/office/drawing/2014/main" id="{5718877E-EFDC-BB45-AB21-136CBDAED258}"/>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232942426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5" name="Заголовок 3">
            <a:extLst>
              <a:ext uri="{FF2B5EF4-FFF2-40B4-BE49-F238E27FC236}">
                <a16:creationId xmlns="" xmlns:a16="http://schemas.microsoft.com/office/drawing/2014/main" id="{F1F4520F-52AD-1A48-9C8D-4DE8B66AEAE1}"/>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6" name="Footer Placeholder 4">
            <a:extLst>
              <a:ext uri="{FF2B5EF4-FFF2-40B4-BE49-F238E27FC236}">
                <a16:creationId xmlns="" xmlns:a16="http://schemas.microsoft.com/office/drawing/2014/main" id="{5DE2E1D8-A8FD-4F4D-9760-DE2B5FE20F1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7" name="Slide Number Placeholder 5">
            <a:extLst>
              <a:ext uri="{FF2B5EF4-FFF2-40B4-BE49-F238E27FC236}">
                <a16:creationId xmlns="" xmlns:a16="http://schemas.microsoft.com/office/drawing/2014/main" id="{52E98DA7-8DF9-9948-95F5-7937E92298B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Tree>
    <p:extLst>
      <p:ext uri="{BB962C8B-B14F-4D97-AF65-F5344CB8AC3E}">
        <p14:creationId xmlns:p14="http://schemas.microsoft.com/office/powerpoint/2010/main" val="32817845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Текст или диаграмма">
    <p:spTree>
      <p:nvGrpSpPr>
        <p:cNvPr id="1" name=""/>
        <p:cNvGrpSpPr/>
        <p:nvPr/>
      </p:nvGrpSpPr>
      <p:grpSpPr>
        <a:xfrm>
          <a:off x="0" y="0"/>
          <a:ext cx="0" cy="0"/>
          <a:chOff x="0" y="0"/>
          <a:chExt cx="0" cy="0"/>
        </a:xfrm>
      </p:grpSpPr>
      <p:sp>
        <p:nvSpPr>
          <p:cNvPr id="12" name="Заголовок 3">
            <a:extLst>
              <a:ext uri="{FF2B5EF4-FFF2-40B4-BE49-F238E27FC236}">
                <a16:creationId xmlns="" xmlns:a16="http://schemas.microsoft.com/office/drawing/2014/main" id="{607F4B8C-DB90-6540-9795-57F9A5AAAF5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13" name="Footer Placeholder 4">
            <a:extLst>
              <a:ext uri="{FF2B5EF4-FFF2-40B4-BE49-F238E27FC236}">
                <a16:creationId xmlns="" xmlns:a16="http://schemas.microsoft.com/office/drawing/2014/main" id="{BCB4834C-13A3-1E45-A0FE-EAE4CD820845}"/>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4" name="Slide Number Placeholder 5">
            <a:extLst>
              <a:ext uri="{FF2B5EF4-FFF2-40B4-BE49-F238E27FC236}">
                <a16:creationId xmlns="" xmlns:a16="http://schemas.microsoft.com/office/drawing/2014/main" id="{FB4987C1-9D19-CF40-BD05-035DFB1E0C54}"/>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8" name="Текст 2">
            <a:extLst>
              <a:ext uri="{FF2B5EF4-FFF2-40B4-BE49-F238E27FC236}">
                <a16:creationId xmlns="" xmlns:a16="http://schemas.microsoft.com/office/drawing/2014/main" id="{6F273CA4-8668-8D40-89E1-2DF41C77981E}"/>
              </a:ext>
            </a:extLst>
          </p:cNvPr>
          <p:cNvSpPr>
            <a:spLocks noGrp="1"/>
          </p:cNvSpPr>
          <p:nvPr>
            <p:ph idx="1"/>
          </p:nvPr>
        </p:nvSpPr>
        <p:spPr>
          <a:xfrm>
            <a:off x="1587600" y="3440009"/>
            <a:ext cx="21224775" cy="880914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25376403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Текст и текст/объект">
    <p:spTree>
      <p:nvGrpSpPr>
        <p:cNvPr id="1" name=""/>
        <p:cNvGrpSpPr/>
        <p:nvPr/>
      </p:nvGrpSpPr>
      <p:grpSpPr>
        <a:xfrm>
          <a:off x="0" y="0"/>
          <a:ext cx="0" cy="0"/>
          <a:chOff x="0" y="0"/>
          <a:chExt cx="0" cy="0"/>
        </a:xfrm>
      </p:grpSpPr>
      <p:sp>
        <p:nvSpPr>
          <p:cNvPr id="12" name="Footer Placeholder 4">
            <a:extLst>
              <a:ext uri="{FF2B5EF4-FFF2-40B4-BE49-F238E27FC236}">
                <a16:creationId xmlns=""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3" name="Slide Number Placeholder 5">
            <a:extLst>
              <a:ext uri="{FF2B5EF4-FFF2-40B4-BE49-F238E27FC236}">
                <a16:creationId xmlns=""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4" name="Текст 3">
            <a:extLst>
              <a:ext uri="{FF2B5EF4-FFF2-40B4-BE49-F238E27FC236}">
                <a16:creationId xmlns="" xmlns:a16="http://schemas.microsoft.com/office/drawing/2014/main" id="{7DC8D795-4C1C-AF42-9709-B7233538573F}"/>
              </a:ext>
            </a:extLst>
          </p:cNvPr>
          <p:cNvSpPr>
            <a:spLocks noGrp="1"/>
          </p:cNvSpPr>
          <p:nvPr>
            <p:ph type="body" sz="quarter" idx="11"/>
          </p:nvPr>
        </p:nvSpPr>
        <p:spPr>
          <a:xfrm>
            <a:off x="1587601" y="3441600"/>
            <a:ext cx="6584850"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7" name="Текст 2">
            <a:extLst>
              <a:ext uri="{FF2B5EF4-FFF2-40B4-BE49-F238E27FC236}">
                <a16:creationId xmlns="" xmlns:a16="http://schemas.microsoft.com/office/drawing/2014/main" id="{E4C2E3AF-06DA-2C4F-BDE4-E2EAFC12BA55}"/>
              </a:ext>
            </a:extLst>
          </p:cNvPr>
          <p:cNvSpPr>
            <a:spLocks noGrp="1"/>
          </p:cNvSpPr>
          <p:nvPr>
            <p:ph idx="1" hasCustomPrompt="1"/>
          </p:nvPr>
        </p:nvSpPr>
        <p:spPr>
          <a:xfrm>
            <a:off x="8913600" y="3440009"/>
            <a:ext cx="13898775" cy="880914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p:txBody>
      </p:sp>
    </p:spTree>
    <p:extLst>
      <p:ext uri="{BB962C8B-B14F-4D97-AF65-F5344CB8AC3E}">
        <p14:creationId xmlns:p14="http://schemas.microsoft.com/office/powerpoint/2010/main" val="17977983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текста/объекта">
    <p:spTree>
      <p:nvGrpSpPr>
        <p:cNvPr id="1" name=""/>
        <p:cNvGrpSpPr/>
        <p:nvPr/>
      </p:nvGrpSpPr>
      <p:grpSpPr>
        <a:xfrm>
          <a:off x="0" y="0"/>
          <a:ext cx="0" cy="0"/>
          <a:chOff x="0" y="0"/>
          <a:chExt cx="0" cy="0"/>
        </a:xfrm>
      </p:grpSpPr>
      <p:sp>
        <p:nvSpPr>
          <p:cNvPr id="11" name="Footer Placeholder 4">
            <a:extLst>
              <a:ext uri="{FF2B5EF4-FFF2-40B4-BE49-F238E27FC236}">
                <a16:creationId xmlns="" xmlns:a16="http://schemas.microsoft.com/office/drawing/2014/main" id="{F451AF27-5FB1-0D40-AA05-42DF652483E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4" name="Slide Number Placeholder 5">
            <a:extLst>
              <a:ext uri="{FF2B5EF4-FFF2-40B4-BE49-F238E27FC236}">
                <a16:creationId xmlns="" xmlns:a16="http://schemas.microsoft.com/office/drawing/2014/main" id="{125D4967-2BE7-CC40-970C-E59E736E984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6" name="Заголовок 3">
            <a:extLst>
              <a:ext uri="{FF2B5EF4-FFF2-40B4-BE49-F238E27FC236}">
                <a16:creationId xmlns="" xmlns:a16="http://schemas.microsoft.com/office/drawing/2014/main" id="{00CE3A18-3BEE-1E48-8DB5-EFDF81BE4892}"/>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2">
            <a:extLst>
              <a:ext uri="{FF2B5EF4-FFF2-40B4-BE49-F238E27FC236}">
                <a16:creationId xmlns="" xmlns:a16="http://schemas.microsoft.com/office/drawing/2014/main" id="{2B4190AE-DE9D-7B45-8685-C75786D2E289}"/>
              </a:ext>
            </a:extLst>
          </p:cNvPr>
          <p:cNvSpPr>
            <a:spLocks noGrp="1"/>
          </p:cNvSpPr>
          <p:nvPr>
            <p:ph idx="1" hasCustomPrompt="1"/>
          </p:nvPr>
        </p:nvSpPr>
        <p:spPr>
          <a:xfrm>
            <a:off x="1587600" y="3440009"/>
            <a:ext cx="10239275" cy="880914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 xmlns:a16="http://schemas.microsoft.com/office/drawing/2014/main" id="{091E2E21-1D6C-DD48-81BA-272FC2FB570B}"/>
              </a:ext>
            </a:extLst>
          </p:cNvPr>
          <p:cNvSpPr>
            <a:spLocks noGrp="1"/>
          </p:cNvSpPr>
          <p:nvPr>
            <p:ph idx="10" hasCustomPrompt="1"/>
          </p:nvPr>
        </p:nvSpPr>
        <p:spPr>
          <a:xfrm>
            <a:off x="12572806" y="3440009"/>
            <a:ext cx="10239569" cy="880914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Tree>
    <p:extLst>
      <p:ext uri="{BB962C8B-B14F-4D97-AF65-F5344CB8AC3E}">
        <p14:creationId xmlns:p14="http://schemas.microsoft.com/office/powerpoint/2010/main" val="7308781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Текст и 2 объекта">
    <p:spTree>
      <p:nvGrpSpPr>
        <p:cNvPr id="1" name=""/>
        <p:cNvGrpSpPr/>
        <p:nvPr/>
      </p:nvGrpSpPr>
      <p:grpSpPr>
        <a:xfrm>
          <a:off x="0" y="0"/>
          <a:ext cx="0" cy="0"/>
          <a:chOff x="0" y="0"/>
          <a:chExt cx="0" cy="0"/>
        </a:xfrm>
      </p:grpSpPr>
      <p:sp>
        <p:nvSpPr>
          <p:cNvPr id="15" name="Footer Placeholder 4">
            <a:extLst>
              <a:ext uri="{FF2B5EF4-FFF2-40B4-BE49-F238E27FC236}">
                <a16:creationId xmlns="" xmlns:a16="http://schemas.microsoft.com/office/drawing/2014/main" id="{10EBDA6F-21A1-7E49-AD6B-DA4F4E7C0F4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6" name="Slide Number Placeholder 5">
            <a:extLst>
              <a:ext uri="{FF2B5EF4-FFF2-40B4-BE49-F238E27FC236}">
                <a16:creationId xmlns="" xmlns:a16="http://schemas.microsoft.com/office/drawing/2014/main" id="{1ED9AF63-0A12-2D4E-9664-3EE781D6F59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8" name="Заголовок 3">
            <a:extLst>
              <a:ext uri="{FF2B5EF4-FFF2-40B4-BE49-F238E27FC236}">
                <a16:creationId xmlns="" xmlns:a16="http://schemas.microsoft.com/office/drawing/2014/main" id="{20BF5248-E041-F94F-85C6-134408C35256}"/>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3">
            <a:extLst>
              <a:ext uri="{FF2B5EF4-FFF2-40B4-BE49-F238E27FC236}">
                <a16:creationId xmlns="" xmlns:a16="http://schemas.microsoft.com/office/drawing/2014/main" id="{772462EC-AF59-4D4E-ABCE-0C5A2D583522}"/>
              </a:ext>
            </a:extLst>
          </p:cNvPr>
          <p:cNvSpPr>
            <a:spLocks noGrp="1"/>
          </p:cNvSpPr>
          <p:nvPr>
            <p:ph type="body" sz="quarter" idx="11"/>
          </p:nvPr>
        </p:nvSpPr>
        <p:spPr>
          <a:xfrm>
            <a:off x="1587601" y="3441600"/>
            <a:ext cx="6584850"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10" name="Текст 2">
            <a:extLst>
              <a:ext uri="{FF2B5EF4-FFF2-40B4-BE49-F238E27FC236}">
                <a16:creationId xmlns="" xmlns:a16="http://schemas.microsoft.com/office/drawing/2014/main" id="{9682A56D-E86B-DE49-A3AA-B88DB8F5C236}"/>
              </a:ext>
            </a:extLst>
          </p:cNvPr>
          <p:cNvSpPr>
            <a:spLocks noGrp="1"/>
          </p:cNvSpPr>
          <p:nvPr>
            <p:ph idx="1" hasCustomPrompt="1"/>
          </p:nvPr>
        </p:nvSpPr>
        <p:spPr>
          <a:xfrm>
            <a:off x="8913600" y="3440010"/>
            <a:ext cx="13898775" cy="4056165"/>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11" name="Текст 2">
            <a:extLst>
              <a:ext uri="{FF2B5EF4-FFF2-40B4-BE49-F238E27FC236}">
                <a16:creationId xmlns="" xmlns:a16="http://schemas.microsoft.com/office/drawing/2014/main" id="{1F96D506-1E9B-A94F-BF59-F9E5F9FB6194}"/>
              </a:ext>
            </a:extLst>
          </p:cNvPr>
          <p:cNvSpPr>
            <a:spLocks noGrp="1"/>
          </p:cNvSpPr>
          <p:nvPr>
            <p:ph idx="12" hasCustomPrompt="1"/>
          </p:nvPr>
        </p:nvSpPr>
        <p:spPr>
          <a:xfrm>
            <a:off x="8913600" y="8208000"/>
            <a:ext cx="13898775" cy="40411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36" marR="0" indent="0"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None/>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p:txBody>
      </p:sp>
    </p:spTree>
    <p:extLst>
      <p:ext uri="{BB962C8B-B14F-4D97-AF65-F5344CB8AC3E}">
        <p14:creationId xmlns:p14="http://schemas.microsoft.com/office/powerpoint/2010/main" val="10041066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объекта и текст">
    <p:spTree>
      <p:nvGrpSpPr>
        <p:cNvPr id="1" name=""/>
        <p:cNvGrpSpPr/>
        <p:nvPr/>
      </p:nvGrpSpPr>
      <p:grpSpPr>
        <a:xfrm>
          <a:off x="0" y="0"/>
          <a:ext cx="0" cy="0"/>
          <a:chOff x="0" y="0"/>
          <a:chExt cx="0" cy="0"/>
        </a:xfrm>
      </p:grpSpPr>
      <p:sp>
        <p:nvSpPr>
          <p:cNvPr id="14" name="Footer Placeholder 4">
            <a:extLst>
              <a:ext uri="{FF2B5EF4-FFF2-40B4-BE49-F238E27FC236}">
                <a16:creationId xmlns="" xmlns:a16="http://schemas.microsoft.com/office/drawing/2014/main" id="{3B556212-67BA-FE4E-A4C5-BEB4228D78D1}"/>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5" name="Slide Number Placeholder 5">
            <a:extLst>
              <a:ext uri="{FF2B5EF4-FFF2-40B4-BE49-F238E27FC236}">
                <a16:creationId xmlns="" xmlns:a16="http://schemas.microsoft.com/office/drawing/2014/main" id="{791C2DF9-0B26-E448-AD09-5E231671BA5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7" name="Заголовок 3">
            <a:extLst>
              <a:ext uri="{FF2B5EF4-FFF2-40B4-BE49-F238E27FC236}">
                <a16:creationId xmlns="" xmlns:a16="http://schemas.microsoft.com/office/drawing/2014/main" id="{0AC953BC-6440-414F-B224-7989C84955F1}"/>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Текст 2">
            <a:extLst>
              <a:ext uri="{FF2B5EF4-FFF2-40B4-BE49-F238E27FC236}">
                <a16:creationId xmlns="" xmlns:a16="http://schemas.microsoft.com/office/drawing/2014/main" id="{764DA894-71EE-8F44-BC82-1B4FD8DA6655}"/>
              </a:ext>
            </a:extLst>
          </p:cNvPr>
          <p:cNvSpPr>
            <a:spLocks noGrp="1"/>
          </p:cNvSpPr>
          <p:nvPr>
            <p:ph idx="1" hasCustomPrompt="1"/>
          </p:nvPr>
        </p:nvSpPr>
        <p:spPr>
          <a:xfrm>
            <a:off x="1587600" y="3440009"/>
            <a:ext cx="10239275"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9" name="Текст 2">
            <a:extLst>
              <a:ext uri="{FF2B5EF4-FFF2-40B4-BE49-F238E27FC236}">
                <a16:creationId xmlns="" xmlns:a16="http://schemas.microsoft.com/office/drawing/2014/main" id="{4DB96E68-4ABE-704B-AFBC-B303CF814AFA}"/>
              </a:ext>
            </a:extLst>
          </p:cNvPr>
          <p:cNvSpPr>
            <a:spLocks noGrp="1"/>
          </p:cNvSpPr>
          <p:nvPr>
            <p:ph idx="10" hasCustomPrompt="1"/>
          </p:nvPr>
        </p:nvSpPr>
        <p:spPr>
          <a:xfrm>
            <a:off x="12572806" y="3440009"/>
            <a:ext cx="10239569"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3">
            <a:extLst>
              <a:ext uri="{FF2B5EF4-FFF2-40B4-BE49-F238E27FC236}">
                <a16:creationId xmlns="" xmlns:a16="http://schemas.microsoft.com/office/drawing/2014/main" id="{7B24B671-40E4-6946-947D-AA93D59EAC19}"/>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42581186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объекта и текст">
    <p:spTree>
      <p:nvGrpSpPr>
        <p:cNvPr id="1" name=""/>
        <p:cNvGrpSpPr/>
        <p:nvPr/>
      </p:nvGrpSpPr>
      <p:grpSpPr>
        <a:xfrm>
          <a:off x="0" y="0"/>
          <a:ext cx="0" cy="0"/>
          <a:chOff x="0" y="0"/>
          <a:chExt cx="0" cy="0"/>
        </a:xfrm>
      </p:grpSpPr>
      <p:sp>
        <p:nvSpPr>
          <p:cNvPr id="15" name="Footer Placeholder 4">
            <a:extLst>
              <a:ext uri="{FF2B5EF4-FFF2-40B4-BE49-F238E27FC236}">
                <a16:creationId xmlns="" xmlns:a16="http://schemas.microsoft.com/office/drawing/2014/main" id="{9E306CA0-176F-4945-A654-2DBE4D1D547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6" name="Slide Number Placeholder 5">
            <a:extLst>
              <a:ext uri="{FF2B5EF4-FFF2-40B4-BE49-F238E27FC236}">
                <a16:creationId xmlns="" xmlns:a16="http://schemas.microsoft.com/office/drawing/2014/main" id="{12339929-65BC-754B-AF8C-4F30167D759B}"/>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7" name="Заголовок 3">
            <a:extLst>
              <a:ext uri="{FF2B5EF4-FFF2-40B4-BE49-F238E27FC236}">
                <a16:creationId xmlns="" xmlns:a16="http://schemas.microsoft.com/office/drawing/2014/main" id="{BA1667F9-A8AD-E64B-A003-654CEF801BA2}"/>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2">
            <a:extLst>
              <a:ext uri="{FF2B5EF4-FFF2-40B4-BE49-F238E27FC236}">
                <a16:creationId xmlns="" xmlns:a16="http://schemas.microsoft.com/office/drawing/2014/main" id="{76CE419A-D9BE-DA49-96A7-91BE433CB6E6}"/>
              </a:ext>
            </a:extLst>
          </p:cNvPr>
          <p:cNvSpPr>
            <a:spLocks noGrp="1"/>
          </p:cNvSpPr>
          <p:nvPr>
            <p:ph idx="1" hasCustomPrompt="1"/>
          </p:nvPr>
        </p:nvSpPr>
        <p:spPr>
          <a:xfrm>
            <a:off x="1587601" y="3440009"/>
            <a:ext cx="6584850"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1" name="Текст 3">
            <a:extLst>
              <a:ext uri="{FF2B5EF4-FFF2-40B4-BE49-F238E27FC236}">
                <a16:creationId xmlns="" xmlns:a16="http://schemas.microsoft.com/office/drawing/2014/main" id="{90909538-8E3A-AA48-B5DC-463AB585C571}"/>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12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12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12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12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12" name="Текст 2">
            <a:extLst>
              <a:ext uri="{FF2B5EF4-FFF2-40B4-BE49-F238E27FC236}">
                <a16:creationId xmlns="" xmlns:a16="http://schemas.microsoft.com/office/drawing/2014/main" id="{DD0D547E-0567-2E43-BDB4-18B73972463B}"/>
              </a:ext>
            </a:extLst>
          </p:cNvPr>
          <p:cNvSpPr>
            <a:spLocks noGrp="1"/>
          </p:cNvSpPr>
          <p:nvPr>
            <p:ph idx="12" hasCustomPrompt="1"/>
          </p:nvPr>
        </p:nvSpPr>
        <p:spPr>
          <a:xfrm>
            <a:off x="8906758" y="3440009"/>
            <a:ext cx="6577717"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3" name="Текст 2">
            <a:extLst>
              <a:ext uri="{FF2B5EF4-FFF2-40B4-BE49-F238E27FC236}">
                <a16:creationId xmlns="" xmlns:a16="http://schemas.microsoft.com/office/drawing/2014/main" id="{7F3B418F-486F-E146-96CE-6A5782E1AE42}"/>
              </a:ext>
            </a:extLst>
          </p:cNvPr>
          <p:cNvSpPr>
            <a:spLocks noGrp="1"/>
          </p:cNvSpPr>
          <p:nvPr>
            <p:ph idx="13" hasCustomPrompt="1"/>
          </p:nvPr>
        </p:nvSpPr>
        <p:spPr>
          <a:xfrm>
            <a:off x="16231516" y="3440009"/>
            <a:ext cx="6580859"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Tree>
    <p:extLst>
      <p:ext uri="{BB962C8B-B14F-4D97-AF65-F5344CB8AC3E}">
        <p14:creationId xmlns:p14="http://schemas.microsoft.com/office/powerpoint/2010/main" val="37505660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13" name="Footer Placeholder 4">
            <a:extLst>
              <a:ext uri="{FF2B5EF4-FFF2-40B4-BE49-F238E27FC236}">
                <a16:creationId xmlns="" xmlns:a16="http://schemas.microsoft.com/office/drawing/2014/main" id="{4DCBCA59-A27E-6F49-9EC9-3C2864EBE0B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5" name="Slide Number Placeholder 5">
            <a:extLst>
              <a:ext uri="{FF2B5EF4-FFF2-40B4-BE49-F238E27FC236}">
                <a16:creationId xmlns="" xmlns:a16="http://schemas.microsoft.com/office/drawing/2014/main" id="{4B9D87B5-8C87-984D-8958-FBC95639D1A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8" name="Заголовок 3">
            <a:extLst>
              <a:ext uri="{FF2B5EF4-FFF2-40B4-BE49-F238E27FC236}">
                <a16:creationId xmlns="" xmlns:a16="http://schemas.microsoft.com/office/drawing/2014/main" id="{3FC09214-3A10-8149-B5D5-03C5DB0DED66}"/>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2">
            <a:extLst>
              <a:ext uri="{FF2B5EF4-FFF2-40B4-BE49-F238E27FC236}">
                <a16:creationId xmlns="" xmlns:a16="http://schemas.microsoft.com/office/drawing/2014/main" id="{785647C1-EE1C-7F44-8C28-ACEB3FC08076}"/>
              </a:ext>
            </a:extLst>
          </p:cNvPr>
          <p:cNvSpPr>
            <a:spLocks noGrp="1"/>
          </p:cNvSpPr>
          <p:nvPr>
            <p:ph idx="1" hasCustomPrompt="1"/>
          </p:nvPr>
        </p:nvSpPr>
        <p:spPr>
          <a:xfrm>
            <a:off x="1587600" y="5641200"/>
            <a:ext cx="10239275"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 xmlns:a16="http://schemas.microsoft.com/office/drawing/2014/main" id="{9E789020-B7CC-3649-8BFF-F3DCDA17E88B}"/>
              </a:ext>
            </a:extLst>
          </p:cNvPr>
          <p:cNvSpPr>
            <a:spLocks noGrp="1"/>
          </p:cNvSpPr>
          <p:nvPr>
            <p:ph idx="10" hasCustomPrompt="1"/>
          </p:nvPr>
        </p:nvSpPr>
        <p:spPr>
          <a:xfrm>
            <a:off x="12572806" y="5641200"/>
            <a:ext cx="10239569"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4" name="Текст 3">
            <a:extLst>
              <a:ext uri="{FF2B5EF4-FFF2-40B4-BE49-F238E27FC236}">
                <a16:creationId xmlns="" xmlns:a16="http://schemas.microsoft.com/office/drawing/2014/main" id="{F820E3BF-EFD7-3F46-A713-6D087614235A}"/>
              </a:ext>
            </a:extLst>
          </p:cNvPr>
          <p:cNvSpPr>
            <a:spLocks noGrp="1"/>
          </p:cNvSpPr>
          <p:nvPr>
            <p:ph type="body" sz="quarter" idx="11"/>
          </p:nvPr>
        </p:nvSpPr>
        <p:spPr>
          <a:xfrm>
            <a:off x="1587602"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12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12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12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12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 xmlns:a16="http://schemas.microsoft.com/office/drawing/2014/main" id="{94B867F9-5BE9-B348-BC8F-0600AA8125CA}"/>
              </a:ext>
            </a:extLst>
          </p:cNvPr>
          <p:cNvSpPr>
            <a:spLocks noGrp="1"/>
          </p:cNvSpPr>
          <p:nvPr>
            <p:ph type="body" sz="quarter" idx="12"/>
          </p:nvPr>
        </p:nvSpPr>
        <p:spPr>
          <a:xfrm>
            <a:off x="12572806"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12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12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12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12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7842926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Объект и подпись">
    <p:spTree>
      <p:nvGrpSpPr>
        <p:cNvPr id="1" name=""/>
        <p:cNvGrpSpPr/>
        <p:nvPr/>
      </p:nvGrpSpPr>
      <p:grpSpPr>
        <a:xfrm>
          <a:off x="0" y="0"/>
          <a:ext cx="0" cy="0"/>
          <a:chOff x="0" y="0"/>
          <a:chExt cx="0" cy="0"/>
        </a:xfrm>
      </p:grpSpPr>
      <p:sp>
        <p:nvSpPr>
          <p:cNvPr id="12" name="Footer Placeholder 4">
            <a:extLst>
              <a:ext uri="{FF2B5EF4-FFF2-40B4-BE49-F238E27FC236}">
                <a16:creationId xmlns="" xmlns:a16="http://schemas.microsoft.com/office/drawing/2014/main" id="{9B46248E-F3FC-6345-9529-CFA085A39B1D}"/>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3" name="Slide Number Placeholder 5">
            <a:extLst>
              <a:ext uri="{FF2B5EF4-FFF2-40B4-BE49-F238E27FC236}">
                <a16:creationId xmlns="" xmlns:a16="http://schemas.microsoft.com/office/drawing/2014/main" id="{2E78A705-AB97-1841-9C7A-780231BD3633}"/>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 xmlns:a16="http://schemas.microsoft.com/office/drawing/2014/main" id="{240A0DF0-5686-A049-8194-F9C6A0B548A0}"/>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2">
            <a:extLst>
              <a:ext uri="{FF2B5EF4-FFF2-40B4-BE49-F238E27FC236}">
                <a16:creationId xmlns="" xmlns:a16="http://schemas.microsoft.com/office/drawing/2014/main" id="{DCA47866-DF59-C248-8DD9-3EA96B5D2F1D}"/>
              </a:ext>
            </a:extLst>
          </p:cNvPr>
          <p:cNvSpPr>
            <a:spLocks noGrp="1"/>
          </p:cNvSpPr>
          <p:nvPr>
            <p:ph idx="1" hasCustomPrompt="1"/>
          </p:nvPr>
        </p:nvSpPr>
        <p:spPr>
          <a:xfrm>
            <a:off x="1587599" y="3440009"/>
            <a:ext cx="21224776" cy="7342291"/>
          </a:xfrm>
          <a:prstGeom prst="rect">
            <a:avLst/>
          </a:prstGeom>
        </p:spPr>
        <p:txBody>
          <a:bodyPr vert="horz" lIns="0" tIns="0" rIns="0" bIns="0" rtlCol="0" anchor="ctr" anchorCtr="1">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 или видео</a:t>
            </a:r>
          </a:p>
        </p:txBody>
      </p:sp>
      <p:sp>
        <p:nvSpPr>
          <p:cNvPr id="10" name="Текст 3">
            <a:extLst>
              <a:ext uri="{FF2B5EF4-FFF2-40B4-BE49-F238E27FC236}">
                <a16:creationId xmlns="" xmlns:a16="http://schemas.microsoft.com/office/drawing/2014/main" id="{887191F8-B8A1-8346-B126-2126461718DD}"/>
              </a:ext>
            </a:extLst>
          </p:cNvPr>
          <p:cNvSpPr>
            <a:spLocks noGrp="1"/>
          </p:cNvSpPr>
          <p:nvPr>
            <p:ph type="body" sz="quarter" idx="11"/>
          </p:nvPr>
        </p:nvSpPr>
        <p:spPr>
          <a:xfrm>
            <a:off x="1587601" y="11142001"/>
            <a:ext cx="17565587" cy="1107149"/>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24381432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Пиктограмма и текст/объект">
    <p:spTree>
      <p:nvGrpSpPr>
        <p:cNvPr id="1" name=""/>
        <p:cNvGrpSpPr/>
        <p:nvPr/>
      </p:nvGrpSpPr>
      <p:grpSpPr>
        <a:xfrm>
          <a:off x="0" y="0"/>
          <a:ext cx="0" cy="0"/>
          <a:chOff x="0" y="0"/>
          <a:chExt cx="0" cy="0"/>
        </a:xfrm>
      </p:grpSpPr>
      <p:sp>
        <p:nvSpPr>
          <p:cNvPr id="11" name="Footer Placeholder 4">
            <a:extLst>
              <a:ext uri="{FF2B5EF4-FFF2-40B4-BE49-F238E27FC236}">
                <a16:creationId xmlns="" xmlns:a16="http://schemas.microsoft.com/office/drawing/2014/main" id="{37BBC7DF-D873-E246-A3AC-A27D9B15554F}"/>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2" name="Slide Number Placeholder 5">
            <a:extLst>
              <a:ext uri="{FF2B5EF4-FFF2-40B4-BE49-F238E27FC236}">
                <a16:creationId xmlns="" xmlns:a16="http://schemas.microsoft.com/office/drawing/2014/main" id="{16478937-D477-5C45-B143-3DE5171376C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 xmlns:a16="http://schemas.microsoft.com/office/drawing/2014/main" id="{92DE7455-C677-0147-BD3F-8159DEFAF589}"/>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15" name="Рисунок 2">
            <a:extLst>
              <a:ext uri="{FF2B5EF4-FFF2-40B4-BE49-F238E27FC236}">
                <a16:creationId xmlns="" xmlns:a16="http://schemas.microsoft.com/office/drawing/2014/main" id="{D11B012E-F511-C94C-B10D-D6E12F78DDA3}"/>
              </a:ext>
            </a:extLst>
          </p:cNvPr>
          <p:cNvSpPr>
            <a:spLocks noGrp="1"/>
          </p:cNvSpPr>
          <p:nvPr>
            <p:ph type="pic" sz="quarter" idx="13" hasCustomPrompt="1"/>
          </p:nvPr>
        </p:nvSpPr>
        <p:spPr>
          <a:xfrm>
            <a:off x="3050082" y="5655728"/>
            <a:ext cx="2923681" cy="2935822"/>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
        <p:nvSpPr>
          <p:cNvPr id="7" name="Текст 2">
            <a:extLst>
              <a:ext uri="{FF2B5EF4-FFF2-40B4-BE49-F238E27FC236}">
                <a16:creationId xmlns="" xmlns:a16="http://schemas.microsoft.com/office/drawing/2014/main" id="{FD759DB2-5A2A-B441-923F-157EFDC160E4}"/>
              </a:ext>
            </a:extLst>
          </p:cNvPr>
          <p:cNvSpPr>
            <a:spLocks noGrp="1"/>
          </p:cNvSpPr>
          <p:nvPr>
            <p:ph idx="1" hasCustomPrompt="1"/>
          </p:nvPr>
        </p:nvSpPr>
        <p:spPr>
          <a:xfrm>
            <a:off x="8906400" y="3440009"/>
            <a:ext cx="13905975" cy="7342291"/>
          </a:xfrm>
          <a:prstGeom prst="rect">
            <a:avLst/>
          </a:prstGeom>
        </p:spPr>
        <p:txBody>
          <a:bodyPr vert="horz" lIns="0" tIns="72000" rIns="0" bIns="0" rtlCol="0" anchor="ctr" anchorCtr="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768691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2">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 xmlns:a16="http://schemas.microsoft.com/office/drawing/2014/main" id="{121498A8-B247-8E41-B989-21A7A9E9BA40}"/>
              </a:ext>
            </a:extLst>
          </p:cNvPr>
          <p:cNvSpPr>
            <a:spLocks noGrp="1"/>
          </p:cNvSpPr>
          <p:nvPr>
            <p:ph type="pic" sz="quarter" idx="13" hasCustomPrompt="1"/>
          </p:nvPr>
        </p:nvSpPr>
        <p:spPr>
          <a:xfrm>
            <a:off x="1589074" y="5561156"/>
            <a:ext cx="2911489" cy="2438960"/>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
        <p:nvSpPr>
          <p:cNvPr id="5" name="Text Placeholder 2">
            <a:extLst>
              <a:ext uri="{FF2B5EF4-FFF2-40B4-BE49-F238E27FC236}">
                <a16:creationId xmlns="" xmlns:a16="http://schemas.microsoft.com/office/drawing/2014/main" id="{EC3A226A-A6E5-FC45-8E25-292A9270E55A}"/>
              </a:ext>
            </a:extLst>
          </p:cNvPr>
          <p:cNvSpPr>
            <a:spLocks noGrp="1"/>
          </p:cNvSpPr>
          <p:nvPr>
            <p:ph type="body" idx="1" hasCustomPrompt="1"/>
          </p:nvPr>
        </p:nvSpPr>
        <p:spPr>
          <a:xfrm>
            <a:off x="5245631" y="915889"/>
            <a:ext cx="16104658"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8" name="Title 1">
            <a:extLst>
              <a:ext uri="{FF2B5EF4-FFF2-40B4-BE49-F238E27FC236}">
                <a16:creationId xmlns="" xmlns:a16="http://schemas.microsoft.com/office/drawing/2014/main" id="{40F78064-496F-884F-B574-B9E9DA8CA6C7}"/>
              </a:ext>
            </a:extLst>
          </p:cNvPr>
          <p:cNvSpPr>
            <a:spLocks noGrp="1"/>
          </p:cNvSpPr>
          <p:nvPr>
            <p:ph type="ctrTitle" hasCustomPrompt="1"/>
          </p:nvPr>
        </p:nvSpPr>
        <p:spPr>
          <a:xfrm>
            <a:off x="5246348" y="3831168"/>
            <a:ext cx="16103940"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653158129"/>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пиктограммы и текст">
    <p:spTree>
      <p:nvGrpSpPr>
        <p:cNvPr id="1" name=""/>
        <p:cNvGrpSpPr/>
        <p:nvPr/>
      </p:nvGrpSpPr>
      <p:grpSpPr>
        <a:xfrm>
          <a:off x="0" y="0"/>
          <a:ext cx="0" cy="0"/>
          <a:chOff x="0" y="0"/>
          <a:chExt cx="0" cy="0"/>
        </a:xfrm>
      </p:grpSpPr>
      <p:sp>
        <p:nvSpPr>
          <p:cNvPr id="12" name="Footer Placeholder 4">
            <a:extLst>
              <a:ext uri="{FF2B5EF4-FFF2-40B4-BE49-F238E27FC236}">
                <a16:creationId xmlns="" xmlns:a16="http://schemas.microsoft.com/office/drawing/2014/main" id="{CD2F2E9B-267A-D74E-BDE4-F0545E327CF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3" name="Slide Number Placeholder 5">
            <a:extLst>
              <a:ext uri="{FF2B5EF4-FFF2-40B4-BE49-F238E27FC236}">
                <a16:creationId xmlns="" xmlns:a16="http://schemas.microsoft.com/office/drawing/2014/main" id="{CF10A1FE-E1CA-254D-BA86-1C6AB57259B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20" name="Заголовок 3">
            <a:extLst>
              <a:ext uri="{FF2B5EF4-FFF2-40B4-BE49-F238E27FC236}">
                <a16:creationId xmlns="" xmlns:a16="http://schemas.microsoft.com/office/drawing/2014/main" id="{34013F25-78B4-4141-97A7-04B0123FC236}"/>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24" name="Рисунок 2">
            <a:extLst>
              <a:ext uri="{FF2B5EF4-FFF2-40B4-BE49-F238E27FC236}">
                <a16:creationId xmlns="" xmlns:a16="http://schemas.microsoft.com/office/drawing/2014/main" id="{B2F39E8A-93C9-3A45-B2EE-883223FCF38F}"/>
              </a:ext>
            </a:extLst>
          </p:cNvPr>
          <p:cNvSpPr>
            <a:spLocks noGrp="1"/>
          </p:cNvSpPr>
          <p:nvPr>
            <p:ph type="pic" sz="quarter" idx="20" hasCustomPrompt="1"/>
          </p:nvPr>
        </p:nvSpPr>
        <p:spPr>
          <a:xfrm>
            <a:off x="1588989"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5" name="Рисунок 2">
            <a:extLst>
              <a:ext uri="{FF2B5EF4-FFF2-40B4-BE49-F238E27FC236}">
                <a16:creationId xmlns="" xmlns:a16="http://schemas.microsoft.com/office/drawing/2014/main" id="{0DCF5EC1-3274-6745-8C56-419712DF13A8}"/>
              </a:ext>
            </a:extLst>
          </p:cNvPr>
          <p:cNvSpPr>
            <a:spLocks noGrp="1"/>
          </p:cNvSpPr>
          <p:nvPr>
            <p:ph type="pic" sz="quarter" idx="21" hasCustomPrompt="1"/>
          </p:nvPr>
        </p:nvSpPr>
        <p:spPr>
          <a:xfrm>
            <a:off x="8915302"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6" name="Рисунок 2">
            <a:extLst>
              <a:ext uri="{FF2B5EF4-FFF2-40B4-BE49-F238E27FC236}">
                <a16:creationId xmlns="" xmlns:a16="http://schemas.microsoft.com/office/drawing/2014/main" id="{1EF14998-3993-B446-9D90-65FB1EBCE1D1}"/>
              </a:ext>
            </a:extLst>
          </p:cNvPr>
          <p:cNvSpPr>
            <a:spLocks noGrp="1"/>
          </p:cNvSpPr>
          <p:nvPr>
            <p:ph type="pic" sz="quarter" idx="22" hasCustomPrompt="1"/>
          </p:nvPr>
        </p:nvSpPr>
        <p:spPr>
          <a:xfrm>
            <a:off x="16230310" y="3481918"/>
            <a:ext cx="2922878"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11" name="Текст 3">
            <a:extLst>
              <a:ext uri="{FF2B5EF4-FFF2-40B4-BE49-F238E27FC236}">
                <a16:creationId xmlns="" xmlns:a16="http://schemas.microsoft.com/office/drawing/2014/main" id="{1A719755-02DF-A443-B9A4-22DBA092A616}"/>
              </a:ext>
            </a:extLst>
          </p:cNvPr>
          <p:cNvSpPr>
            <a:spLocks noGrp="1"/>
          </p:cNvSpPr>
          <p:nvPr>
            <p:ph type="body" sz="quarter" idx="11"/>
          </p:nvPr>
        </p:nvSpPr>
        <p:spPr>
          <a:xfrm>
            <a:off x="1587601" y="6749552"/>
            <a:ext cx="6584849"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 xmlns:a16="http://schemas.microsoft.com/office/drawing/2014/main" id="{A25FAA23-D708-2F47-89EE-1506A238C167}"/>
              </a:ext>
            </a:extLst>
          </p:cNvPr>
          <p:cNvSpPr>
            <a:spLocks noGrp="1"/>
          </p:cNvSpPr>
          <p:nvPr>
            <p:ph type="body" sz="quarter" idx="23"/>
          </p:nvPr>
        </p:nvSpPr>
        <p:spPr>
          <a:xfrm>
            <a:off x="8906400" y="6749552"/>
            <a:ext cx="6584849"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1" name="Текст 3">
            <a:extLst>
              <a:ext uri="{FF2B5EF4-FFF2-40B4-BE49-F238E27FC236}">
                <a16:creationId xmlns="" xmlns:a16="http://schemas.microsoft.com/office/drawing/2014/main" id="{D95AA5DD-8F39-D943-A674-08CB46760E9F}"/>
              </a:ext>
            </a:extLst>
          </p:cNvPr>
          <p:cNvSpPr>
            <a:spLocks noGrp="1"/>
          </p:cNvSpPr>
          <p:nvPr>
            <p:ph type="body" sz="quarter" idx="24"/>
          </p:nvPr>
        </p:nvSpPr>
        <p:spPr>
          <a:xfrm>
            <a:off x="16230502" y="6749552"/>
            <a:ext cx="6584849"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0150628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пиктограммы и текст">
    <p:spTree>
      <p:nvGrpSpPr>
        <p:cNvPr id="1" name=""/>
        <p:cNvGrpSpPr/>
        <p:nvPr/>
      </p:nvGrpSpPr>
      <p:grpSpPr>
        <a:xfrm>
          <a:off x="0" y="0"/>
          <a:ext cx="0" cy="0"/>
          <a:chOff x="0" y="0"/>
          <a:chExt cx="0" cy="0"/>
        </a:xfrm>
      </p:grpSpPr>
      <p:sp>
        <p:nvSpPr>
          <p:cNvPr id="14" name="Footer Placeholder 4">
            <a:extLst>
              <a:ext uri="{FF2B5EF4-FFF2-40B4-BE49-F238E27FC236}">
                <a16:creationId xmlns="" xmlns:a16="http://schemas.microsoft.com/office/drawing/2014/main" id="{EBF8AC81-C369-C940-A083-BF9DDAA5A81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6" name="Slide Number Placeholder 5">
            <a:extLst>
              <a:ext uri="{FF2B5EF4-FFF2-40B4-BE49-F238E27FC236}">
                <a16:creationId xmlns="" xmlns:a16="http://schemas.microsoft.com/office/drawing/2014/main" id="{69DFE2CB-D51A-1145-BBC9-E6F46C48FE99}"/>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8" name="Рисунок 2">
            <a:extLst>
              <a:ext uri="{FF2B5EF4-FFF2-40B4-BE49-F238E27FC236}">
                <a16:creationId xmlns="" xmlns:a16="http://schemas.microsoft.com/office/drawing/2014/main" id="{4C2B88DF-0CB1-C84B-BB8C-FB54F5E4558F}"/>
              </a:ext>
            </a:extLst>
          </p:cNvPr>
          <p:cNvSpPr>
            <a:spLocks noGrp="1"/>
          </p:cNvSpPr>
          <p:nvPr>
            <p:ph type="pic" sz="quarter" idx="20" hasCustomPrompt="1"/>
          </p:nvPr>
        </p:nvSpPr>
        <p:spPr>
          <a:xfrm>
            <a:off x="1588989"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0" name="Рисунок 2">
            <a:extLst>
              <a:ext uri="{FF2B5EF4-FFF2-40B4-BE49-F238E27FC236}">
                <a16:creationId xmlns="" xmlns:a16="http://schemas.microsoft.com/office/drawing/2014/main" id="{EB3D84B1-6345-8544-BA01-7CE2CA0D062D}"/>
              </a:ext>
            </a:extLst>
          </p:cNvPr>
          <p:cNvSpPr>
            <a:spLocks noGrp="1"/>
          </p:cNvSpPr>
          <p:nvPr>
            <p:ph type="pic" sz="quarter" idx="29" hasCustomPrompt="1"/>
          </p:nvPr>
        </p:nvSpPr>
        <p:spPr>
          <a:xfrm>
            <a:off x="7075635"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2" name="Рисунок 2">
            <a:extLst>
              <a:ext uri="{FF2B5EF4-FFF2-40B4-BE49-F238E27FC236}">
                <a16:creationId xmlns="" xmlns:a16="http://schemas.microsoft.com/office/drawing/2014/main" id="{826C5D0F-322F-7E4C-8F35-CD24C604A365}"/>
              </a:ext>
            </a:extLst>
          </p:cNvPr>
          <p:cNvSpPr>
            <a:spLocks noGrp="1"/>
          </p:cNvSpPr>
          <p:nvPr>
            <p:ph type="pic" sz="quarter" idx="31" hasCustomPrompt="1"/>
          </p:nvPr>
        </p:nvSpPr>
        <p:spPr>
          <a:xfrm>
            <a:off x="12565718"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4" name="Рисунок 2">
            <a:extLst>
              <a:ext uri="{FF2B5EF4-FFF2-40B4-BE49-F238E27FC236}">
                <a16:creationId xmlns="" xmlns:a16="http://schemas.microsoft.com/office/drawing/2014/main" id="{54521928-8D4C-C24D-BA87-CD83B8390F0A}"/>
              </a:ext>
            </a:extLst>
          </p:cNvPr>
          <p:cNvSpPr>
            <a:spLocks noGrp="1"/>
          </p:cNvSpPr>
          <p:nvPr>
            <p:ph type="pic" sz="quarter" idx="33" hasCustomPrompt="1"/>
          </p:nvPr>
        </p:nvSpPr>
        <p:spPr>
          <a:xfrm>
            <a:off x="18054031"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5" name="Заголовок 3">
            <a:extLst>
              <a:ext uri="{FF2B5EF4-FFF2-40B4-BE49-F238E27FC236}">
                <a16:creationId xmlns="" xmlns:a16="http://schemas.microsoft.com/office/drawing/2014/main" id="{73FABF5D-A3D2-774B-90FE-1A4AC11A0E9A}"/>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23" name="Текст 3">
            <a:extLst>
              <a:ext uri="{FF2B5EF4-FFF2-40B4-BE49-F238E27FC236}">
                <a16:creationId xmlns="" xmlns:a16="http://schemas.microsoft.com/office/drawing/2014/main" id="{9C31CEE2-9E8D-7D4E-85E6-BCDAEA9B52C5}"/>
              </a:ext>
            </a:extLst>
          </p:cNvPr>
          <p:cNvSpPr>
            <a:spLocks noGrp="1"/>
          </p:cNvSpPr>
          <p:nvPr>
            <p:ph type="body" sz="quarter" idx="11"/>
          </p:nvPr>
        </p:nvSpPr>
        <p:spPr>
          <a:xfrm>
            <a:off x="1587602" y="6749552"/>
            <a:ext cx="4752874"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6" name="Текст 3">
            <a:extLst>
              <a:ext uri="{FF2B5EF4-FFF2-40B4-BE49-F238E27FC236}">
                <a16:creationId xmlns="" xmlns:a16="http://schemas.microsoft.com/office/drawing/2014/main" id="{25BA2DB1-0408-C446-904D-D5C5D6FEF704}"/>
              </a:ext>
            </a:extLst>
          </p:cNvPr>
          <p:cNvSpPr>
            <a:spLocks noGrp="1"/>
          </p:cNvSpPr>
          <p:nvPr>
            <p:ph type="body" sz="quarter" idx="34"/>
          </p:nvPr>
        </p:nvSpPr>
        <p:spPr>
          <a:xfrm>
            <a:off x="7074001" y="6749552"/>
            <a:ext cx="4752874"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7" name="Текст 3">
            <a:extLst>
              <a:ext uri="{FF2B5EF4-FFF2-40B4-BE49-F238E27FC236}">
                <a16:creationId xmlns="" xmlns:a16="http://schemas.microsoft.com/office/drawing/2014/main" id="{AE8D3F34-4BC8-F842-AE87-C1F1B818EB6D}"/>
              </a:ext>
            </a:extLst>
          </p:cNvPr>
          <p:cNvSpPr>
            <a:spLocks noGrp="1"/>
          </p:cNvSpPr>
          <p:nvPr>
            <p:ph type="body" sz="quarter" idx="35"/>
          </p:nvPr>
        </p:nvSpPr>
        <p:spPr>
          <a:xfrm>
            <a:off x="12565718" y="6749552"/>
            <a:ext cx="4752874"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8" name="Текст 3">
            <a:extLst>
              <a:ext uri="{FF2B5EF4-FFF2-40B4-BE49-F238E27FC236}">
                <a16:creationId xmlns="" xmlns:a16="http://schemas.microsoft.com/office/drawing/2014/main" id="{603D3D51-A754-5548-8F3A-176860893193}"/>
              </a:ext>
            </a:extLst>
          </p:cNvPr>
          <p:cNvSpPr>
            <a:spLocks noGrp="1"/>
          </p:cNvSpPr>
          <p:nvPr>
            <p:ph type="body" sz="quarter" idx="36"/>
          </p:nvPr>
        </p:nvSpPr>
        <p:spPr>
          <a:xfrm>
            <a:off x="18056963" y="6749552"/>
            <a:ext cx="4752874"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10284695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 пиктограмм и текст">
    <p:spTree>
      <p:nvGrpSpPr>
        <p:cNvPr id="1" name=""/>
        <p:cNvGrpSpPr/>
        <p:nvPr/>
      </p:nvGrpSpPr>
      <p:grpSpPr>
        <a:xfrm>
          <a:off x="0" y="0"/>
          <a:ext cx="0" cy="0"/>
          <a:chOff x="0" y="0"/>
          <a:chExt cx="0" cy="0"/>
        </a:xfrm>
      </p:grpSpPr>
      <p:sp>
        <p:nvSpPr>
          <p:cNvPr id="21" name="Footer Placeholder 4">
            <a:extLst>
              <a:ext uri="{FF2B5EF4-FFF2-40B4-BE49-F238E27FC236}">
                <a16:creationId xmlns="" xmlns:a16="http://schemas.microsoft.com/office/drawing/2014/main" id="{05880279-9E00-5746-BEDF-976B3729613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27" name="Slide Number Placeholder 5">
            <a:extLst>
              <a:ext uri="{FF2B5EF4-FFF2-40B4-BE49-F238E27FC236}">
                <a16:creationId xmlns="" xmlns:a16="http://schemas.microsoft.com/office/drawing/2014/main" id="{223FA0BE-FCB1-DD41-9AFE-6B2C787FB1F7}"/>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29" name="Рисунок 2">
            <a:extLst>
              <a:ext uri="{FF2B5EF4-FFF2-40B4-BE49-F238E27FC236}">
                <a16:creationId xmlns="" xmlns:a16="http://schemas.microsoft.com/office/drawing/2014/main" id="{57FE346C-8EF0-E94F-B01D-73B4B7618440}"/>
              </a:ext>
            </a:extLst>
          </p:cNvPr>
          <p:cNvSpPr>
            <a:spLocks noGrp="1"/>
          </p:cNvSpPr>
          <p:nvPr>
            <p:ph type="pic" sz="quarter" idx="29" hasCustomPrompt="1"/>
          </p:nvPr>
        </p:nvSpPr>
        <p:spPr>
          <a:xfrm>
            <a:off x="1588989"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0" name="Заголовок 3">
            <a:extLst>
              <a:ext uri="{FF2B5EF4-FFF2-40B4-BE49-F238E27FC236}">
                <a16:creationId xmlns="" xmlns:a16="http://schemas.microsoft.com/office/drawing/2014/main" id="{F0125504-5AC3-DA40-B8E8-E1DAF443D779}"/>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32" name="Рисунок 2">
            <a:extLst>
              <a:ext uri="{FF2B5EF4-FFF2-40B4-BE49-F238E27FC236}">
                <a16:creationId xmlns="" xmlns:a16="http://schemas.microsoft.com/office/drawing/2014/main" id="{C974B3B4-B885-DA40-B3AB-F9114F87FB2C}"/>
              </a:ext>
            </a:extLst>
          </p:cNvPr>
          <p:cNvSpPr>
            <a:spLocks noGrp="1"/>
          </p:cNvSpPr>
          <p:nvPr>
            <p:ph type="pic" sz="quarter" idx="31" hasCustomPrompt="1"/>
          </p:nvPr>
        </p:nvSpPr>
        <p:spPr>
          <a:xfrm>
            <a:off x="5985590"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4" name="Рисунок 2">
            <a:extLst>
              <a:ext uri="{FF2B5EF4-FFF2-40B4-BE49-F238E27FC236}">
                <a16:creationId xmlns="" xmlns:a16="http://schemas.microsoft.com/office/drawing/2014/main" id="{5D5F2D74-405A-1F4E-9CD6-F3AE0BD290F5}"/>
              </a:ext>
            </a:extLst>
          </p:cNvPr>
          <p:cNvSpPr>
            <a:spLocks noGrp="1"/>
          </p:cNvSpPr>
          <p:nvPr>
            <p:ph type="pic" sz="quarter" idx="33" hasCustomPrompt="1"/>
          </p:nvPr>
        </p:nvSpPr>
        <p:spPr>
          <a:xfrm>
            <a:off x="10375801"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6" name="Рисунок 2">
            <a:extLst>
              <a:ext uri="{FF2B5EF4-FFF2-40B4-BE49-F238E27FC236}">
                <a16:creationId xmlns="" xmlns:a16="http://schemas.microsoft.com/office/drawing/2014/main" id="{0AB2F838-92FE-774B-8F92-9F3D78DF23FF}"/>
              </a:ext>
            </a:extLst>
          </p:cNvPr>
          <p:cNvSpPr>
            <a:spLocks noGrp="1"/>
          </p:cNvSpPr>
          <p:nvPr>
            <p:ph type="pic" sz="quarter" idx="35" hasCustomPrompt="1"/>
          </p:nvPr>
        </p:nvSpPr>
        <p:spPr>
          <a:xfrm>
            <a:off x="14768738"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8" name="Рисунок 2">
            <a:extLst>
              <a:ext uri="{FF2B5EF4-FFF2-40B4-BE49-F238E27FC236}">
                <a16:creationId xmlns="" xmlns:a16="http://schemas.microsoft.com/office/drawing/2014/main" id="{EC6B56D3-7648-C24E-8DC9-0CD8B1C3EE04}"/>
              </a:ext>
            </a:extLst>
          </p:cNvPr>
          <p:cNvSpPr>
            <a:spLocks noGrp="1"/>
          </p:cNvSpPr>
          <p:nvPr>
            <p:ph type="pic" sz="quarter" idx="37" hasCustomPrompt="1"/>
          </p:nvPr>
        </p:nvSpPr>
        <p:spPr>
          <a:xfrm>
            <a:off x="19161604"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0" name="Текст 3">
            <a:extLst>
              <a:ext uri="{FF2B5EF4-FFF2-40B4-BE49-F238E27FC236}">
                <a16:creationId xmlns="" xmlns:a16="http://schemas.microsoft.com/office/drawing/2014/main" id="{262DA92C-89A3-2F4F-95A0-96135E2E2DCA}"/>
              </a:ext>
            </a:extLst>
          </p:cNvPr>
          <p:cNvSpPr>
            <a:spLocks noGrp="1"/>
          </p:cNvSpPr>
          <p:nvPr>
            <p:ph type="body" sz="quarter" idx="11"/>
          </p:nvPr>
        </p:nvSpPr>
        <p:spPr>
          <a:xfrm>
            <a:off x="1587602"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2" name="Текст 3">
            <a:extLst>
              <a:ext uri="{FF2B5EF4-FFF2-40B4-BE49-F238E27FC236}">
                <a16:creationId xmlns="" xmlns:a16="http://schemas.microsoft.com/office/drawing/2014/main" id="{4F9D4A2B-AF65-D04E-BB6E-A33650DA965B}"/>
              </a:ext>
            </a:extLst>
          </p:cNvPr>
          <p:cNvSpPr>
            <a:spLocks noGrp="1"/>
          </p:cNvSpPr>
          <p:nvPr>
            <p:ph type="body" sz="quarter" idx="38"/>
          </p:nvPr>
        </p:nvSpPr>
        <p:spPr>
          <a:xfrm>
            <a:off x="5981802"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3" name="Текст 3">
            <a:extLst>
              <a:ext uri="{FF2B5EF4-FFF2-40B4-BE49-F238E27FC236}">
                <a16:creationId xmlns="" xmlns:a16="http://schemas.microsoft.com/office/drawing/2014/main" id="{CBF68C6D-23B1-7B4D-9FEF-AA3ECA74E9DF}"/>
              </a:ext>
            </a:extLst>
          </p:cNvPr>
          <p:cNvSpPr>
            <a:spLocks noGrp="1"/>
          </p:cNvSpPr>
          <p:nvPr>
            <p:ph type="body" sz="quarter" idx="39"/>
          </p:nvPr>
        </p:nvSpPr>
        <p:spPr>
          <a:xfrm>
            <a:off x="10376343"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4" name="Текст 3">
            <a:extLst>
              <a:ext uri="{FF2B5EF4-FFF2-40B4-BE49-F238E27FC236}">
                <a16:creationId xmlns="" xmlns:a16="http://schemas.microsoft.com/office/drawing/2014/main" id="{C66F2032-A23B-5448-9AF7-22751C77D365}"/>
              </a:ext>
            </a:extLst>
          </p:cNvPr>
          <p:cNvSpPr>
            <a:spLocks noGrp="1"/>
          </p:cNvSpPr>
          <p:nvPr>
            <p:ph type="body" sz="quarter" idx="40"/>
          </p:nvPr>
        </p:nvSpPr>
        <p:spPr>
          <a:xfrm>
            <a:off x="14768614"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5" name="Текст 3">
            <a:extLst>
              <a:ext uri="{FF2B5EF4-FFF2-40B4-BE49-F238E27FC236}">
                <a16:creationId xmlns="" xmlns:a16="http://schemas.microsoft.com/office/drawing/2014/main" id="{6E3015C6-1D4B-954D-89D7-956594AAE012}"/>
              </a:ext>
            </a:extLst>
          </p:cNvPr>
          <p:cNvSpPr>
            <a:spLocks noGrp="1"/>
          </p:cNvSpPr>
          <p:nvPr>
            <p:ph type="body" sz="quarter" idx="41"/>
          </p:nvPr>
        </p:nvSpPr>
        <p:spPr>
          <a:xfrm>
            <a:off x="19161610"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2861441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Текст и большое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 xmlns:a16="http://schemas.microsoft.com/office/drawing/2014/main" id="{DD2FEAE7-7057-4449-B93D-8877B3B3B6CE}"/>
              </a:ext>
            </a:extLst>
          </p:cNvPr>
          <p:cNvSpPr>
            <a:spLocks noGrp="1"/>
          </p:cNvSpPr>
          <p:nvPr>
            <p:ph type="ftr" sz="quarter" idx="3"/>
          </p:nvPr>
        </p:nvSpPr>
        <p:spPr>
          <a:xfrm>
            <a:off x="1587600" y="12624682"/>
            <a:ext cx="10239275"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3" name="Slide Number Placeholder 5">
            <a:extLst>
              <a:ext uri="{FF2B5EF4-FFF2-40B4-BE49-F238E27FC236}">
                <a16:creationId xmlns=""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 xmlns:a16="http://schemas.microsoft.com/office/drawing/2014/main" id="{FFF6938D-3112-4D42-A9E5-13EC2B15E1A3}"/>
              </a:ext>
            </a:extLst>
          </p:cNvPr>
          <p:cNvSpPr>
            <a:spLocks noGrp="1"/>
          </p:cNvSpPr>
          <p:nvPr>
            <p:ph type="title" hasCustomPrompt="1"/>
          </p:nvPr>
        </p:nvSpPr>
        <p:spPr>
          <a:xfrm>
            <a:off x="1587600" y="547141"/>
            <a:ext cx="10239275" cy="1454697"/>
          </a:xfrm>
          <a:prstGeom prst="rect">
            <a:avLst/>
          </a:prstGeom>
        </p:spPr>
        <p:txBody>
          <a:bodyPr vert="horz" lIns="0" tIns="223200" rIns="0" bIns="0" rtlCol="0" anchor="t">
            <a:noAutofit/>
          </a:bodyPr>
          <a:lstStyle/>
          <a:p>
            <a:r>
              <a:rPr lang="ru-RU" dirty="0"/>
              <a:t>Заголовок</a:t>
            </a:r>
          </a:p>
        </p:txBody>
      </p:sp>
      <p:sp>
        <p:nvSpPr>
          <p:cNvPr id="3" name="Рисунок 2">
            <a:extLst>
              <a:ext uri="{FF2B5EF4-FFF2-40B4-BE49-F238E27FC236}">
                <a16:creationId xmlns="" xmlns:a16="http://schemas.microsoft.com/office/drawing/2014/main" id="{B6C91E51-60DC-9F4C-BC54-EE9BDB13F6D2}"/>
              </a:ext>
            </a:extLst>
          </p:cNvPr>
          <p:cNvSpPr>
            <a:spLocks noGrp="1"/>
          </p:cNvSpPr>
          <p:nvPr>
            <p:ph type="pic" sz="quarter" idx="12" hasCustomPrompt="1"/>
          </p:nvPr>
        </p:nvSpPr>
        <p:spPr>
          <a:xfrm>
            <a:off x="12572049" y="0"/>
            <a:ext cx="11810364" cy="13716000"/>
          </a:xfrm>
        </p:spPr>
        <p:txBody>
          <a:bodyPr bIns="5400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 xmlns:a16="http://schemas.microsoft.com/office/drawing/2014/main" id="{021A6DA9-00F7-2E4D-A607-2B4774BAD0CA}"/>
              </a:ext>
            </a:extLst>
          </p:cNvPr>
          <p:cNvSpPr>
            <a:spLocks noGrp="1"/>
          </p:cNvSpPr>
          <p:nvPr>
            <p:ph type="body" sz="quarter" idx="11"/>
          </p:nvPr>
        </p:nvSpPr>
        <p:spPr>
          <a:xfrm>
            <a:off x="1587601" y="3441600"/>
            <a:ext cx="10239274"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1779112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Большое 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 xmlns:a16="http://schemas.microsoft.com/office/drawing/2014/main" id="{DD2FEAE7-7057-4449-B93D-8877B3B3B6CE}"/>
              </a:ext>
            </a:extLst>
          </p:cNvPr>
          <p:cNvSpPr>
            <a:spLocks noGrp="1"/>
          </p:cNvSpPr>
          <p:nvPr>
            <p:ph type="ftr" sz="quarter" idx="3"/>
          </p:nvPr>
        </p:nvSpPr>
        <p:spPr>
          <a:xfrm>
            <a:off x="8905864" y="12624682"/>
            <a:ext cx="11707824"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3" name="Slide Number Placeholder 5">
            <a:extLst>
              <a:ext uri="{FF2B5EF4-FFF2-40B4-BE49-F238E27FC236}">
                <a16:creationId xmlns=""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 xmlns:a16="http://schemas.microsoft.com/office/drawing/2014/main" id="{FFF6938D-3112-4D42-A9E5-13EC2B15E1A3}"/>
              </a:ext>
            </a:extLst>
          </p:cNvPr>
          <p:cNvSpPr>
            <a:spLocks noGrp="1"/>
          </p:cNvSpPr>
          <p:nvPr>
            <p:ph type="title" hasCustomPrompt="1"/>
          </p:nvPr>
        </p:nvSpPr>
        <p:spPr>
          <a:xfrm>
            <a:off x="8905864" y="547141"/>
            <a:ext cx="13906511" cy="1454697"/>
          </a:xfrm>
          <a:prstGeom prst="rect">
            <a:avLst/>
          </a:prstGeom>
        </p:spPr>
        <p:txBody>
          <a:bodyPr vert="horz" lIns="0" tIns="223200" rIns="0" bIns="0" rtlCol="0" anchor="t">
            <a:noAutofit/>
          </a:bodyPr>
          <a:lstStyle/>
          <a:p>
            <a:r>
              <a:rPr lang="ru-RU" dirty="0"/>
              <a:t>Заголовок</a:t>
            </a:r>
          </a:p>
        </p:txBody>
      </p:sp>
      <p:sp>
        <p:nvSpPr>
          <p:cNvPr id="3" name="Рисунок 2">
            <a:extLst>
              <a:ext uri="{FF2B5EF4-FFF2-40B4-BE49-F238E27FC236}">
                <a16:creationId xmlns="" xmlns:a16="http://schemas.microsoft.com/office/drawing/2014/main" id="{B6C91E51-60DC-9F4C-BC54-EE9BDB13F6D2}"/>
              </a:ext>
            </a:extLst>
          </p:cNvPr>
          <p:cNvSpPr>
            <a:spLocks noGrp="1"/>
          </p:cNvSpPr>
          <p:nvPr>
            <p:ph type="pic" sz="quarter" idx="12" hasCustomPrompt="1"/>
          </p:nvPr>
        </p:nvSpPr>
        <p:spPr>
          <a:xfrm>
            <a:off x="0" y="0"/>
            <a:ext cx="8172450" cy="13716000"/>
          </a:xfrm>
        </p:spPr>
        <p:txBody>
          <a:bodyPr tIns="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 xmlns:a16="http://schemas.microsoft.com/office/drawing/2014/main" id="{3759D08E-DECD-BB4C-87C7-900B554BF87B}"/>
              </a:ext>
            </a:extLst>
          </p:cNvPr>
          <p:cNvSpPr>
            <a:spLocks noGrp="1"/>
          </p:cNvSpPr>
          <p:nvPr>
            <p:ph type="body" sz="quarter" idx="11"/>
          </p:nvPr>
        </p:nvSpPr>
        <p:spPr>
          <a:xfrm>
            <a:off x="8906399" y="3441600"/>
            <a:ext cx="13905975"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260314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Текст и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3" name="Slide Number Placeholder 5">
            <a:extLst>
              <a:ext uri="{FF2B5EF4-FFF2-40B4-BE49-F238E27FC236}">
                <a16:creationId xmlns=""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 xmlns:a16="http://schemas.microsoft.com/office/drawing/2014/main" id="{51D18458-3918-4B43-83CC-BE9872AE628A}"/>
              </a:ext>
            </a:extLst>
          </p:cNvPr>
          <p:cNvSpPr>
            <a:spLocks noGrp="1"/>
          </p:cNvSpPr>
          <p:nvPr>
            <p:ph type="pic" sz="quarter" idx="12" hasCustomPrompt="1"/>
          </p:nvPr>
        </p:nvSpPr>
        <p:spPr>
          <a:xfrm>
            <a:off x="16231235" y="3483610"/>
            <a:ext cx="6581140" cy="8765540"/>
          </a:xfrm>
          <a:noFill/>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9" name="Текст 3">
            <a:extLst>
              <a:ext uri="{FF2B5EF4-FFF2-40B4-BE49-F238E27FC236}">
                <a16:creationId xmlns="" xmlns:a16="http://schemas.microsoft.com/office/drawing/2014/main" id="{DBE36696-F982-B440-93D7-FD7AE182786A}"/>
              </a:ext>
            </a:extLst>
          </p:cNvPr>
          <p:cNvSpPr>
            <a:spLocks noGrp="1"/>
          </p:cNvSpPr>
          <p:nvPr>
            <p:ph type="body" sz="quarter" idx="11"/>
          </p:nvPr>
        </p:nvSpPr>
        <p:spPr>
          <a:xfrm>
            <a:off x="1587601" y="3441600"/>
            <a:ext cx="13896874"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16211227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3" name="Slide Number Placeholder 5">
            <a:extLst>
              <a:ext uri="{FF2B5EF4-FFF2-40B4-BE49-F238E27FC236}">
                <a16:creationId xmlns=""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 xmlns:a16="http://schemas.microsoft.com/office/drawing/2014/main" id="{51D18458-3918-4B43-83CC-BE9872AE628A}"/>
              </a:ext>
            </a:extLst>
          </p:cNvPr>
          <p:cNvSpPr>
            <a:spLocks noGrp="1"/>
          </p:cNvSpPr>
          <p:nvPr>
            <p:ph type="pic" sz="quarter" idx="12" hasCustomPrompt="1"/>
          </p:nvPr>
        </p:nvSpPr>
        <p:spPr>
          <a:xfrm>
            <a:off x="1587599" y="3483610"/>
            <a:ext cx="13896875"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r>
              <a:rPr lang="en-US" dirty="0"/>
              <a:t/>
            </a:r>
            <a:br>
              <a:rPr lang="en-US" dirty="0"/>
            </a:br>
            <a:r>
              <a:rPr lang="ru-RU" dirty="0"/>
              <a:t>иллюстрации</a:t>
            </a:r>
          </a:p>
        </p:txBody>
      </p:sp>
      <p:sp>
        <p:nvSpPr>
          <p:cNvPr id="9" name="Текст 3">
            <a:extLst>
              <a:ext uri="{FF2B5EF4-FFF2-40B4-BE49-F238E27FC236}">
                <a16:creationId xmlns="" xmlns:a16="http://schemas.microsoft.com/office/drawing/2014/main" id="{1E07366D-205F-E342-9442-335AF82B0731}"/>
              </a:ext>
            </a:extLst>
          </p:cNvPr>
          <p:cNvSpPr>
            <a:spLocks noGrp="1"/>
          </p:cNvSpPr>
          <p:nvPr>
            <p:ph type="body" sz="quarter" idx="11"/>
          </p:nvPr>
        </p:nvSpPr>
        <p:spPr>
          <a:xfrm>
            <a:off x="16228800" y="3441600"/>
            <a:ext cx="6583575"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0019145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3" name="Slide Number Placeholder 5">
            <a:extLst>
              <a:ext uri="{FF2B5EF4-FFF2-40B4-BE49-F238E27FC236}">
                <a16:creationId xmlns=""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 xmlns:a16="http://schemas.microsoft.com/office/drawing/2014/main" id="{51D18458-3918-4B43-83CC-BE9872AE628A}"/>
              </a:ext>
            </a:extLst>
          </p:cNvPr>
          <p:cNvSpPr>
            <a:spLocks noGrp="1"/>
          </p:cNvSpPr>
          <p:nvPr>
            <p:ph type="pic" sz="quarter" idx="12" hasCustomPrompt="1"/>
          </p:nvPr>
        </p:nvSpPr>
        <p:spPr>
          <a:xfrm>
            <a:off x="1587599" y="3483610"/>
            <a:ext cx="21224776" cy="8765540"/>
          </a:xfrm>
        </p:spPr>
        <p:txBody>
          <a:bodyPr tIns="432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Tree>
    <p:extLst>
      <p:ext uri="{BB962C8B-B14F-4D97-AF65-F5344CB8AC3E}">
        <p14:creationId xmlns:p14="http://schemas.microsoft.com/office/powerpoint/2010/main" val="37171718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3" name="Slide Number Placeholder 5">
            <a:extLst>
              <a:ext uri="{FF2B5EF4-FFF2-40B4-BE49-F238E27FC236}">
                <a16:creationId xmlns=""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 xmlns:a16="http://schemas.microsoft.com/office/drawing/2014/main" id="{51D18458-3918-4B43-83CC-BE9872AE628A}"/>
              </a:ext>
            </a:extLst>
          </p:cNvPr>
          <p:cNvSpPr>
            <a:spLocks noGrp="1"/>
          </p:cNvSpPr>
          <p:nvPr>
            <p:ph type="pic" sz="quarter" idx="12" hasCustomPrompt="1"/>
          </p:nvPr>
        </p:nvSpPr>
        <p:spPr>
          <a:xfrm>
            <a:off x="1587599" y="3483610"/>
            <a:ext cx="10239276"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6" name="Рисунок 2">
            <a:extLst>
              <a:ext uri="{FF2B5EF4-FFF2-40B4-BE49-F238E27FC236}">
                <a16:creationId xmlns="" xmlns:a16="http://schemas.microsoft.com/office/drawing/2014/main" id="{4D80212A-4362-B54E-94D4-393F5D1CB613}"/>
              </a:ext>
            </a:extLst>
          </p:cNvPr>
          <p:cNvSpPr>
            <a:spLocks noGrp="1"/>
          </p:cNvSpPr>
          <p:nvPr>
            <p:ph type="pic" sz="quarter" idx="13" hasCustomPrompt="1"/>
          </p:nvPr>
        </p:nvSpPr>
        <p:spPr>
          <a:xfrm>
            <a:off x="12572806" y="3483610"/>
            <a:ext cx="10239276"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12207652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3" name="Slide Number Placeholder 5">
            <a:extLst>
              <a:ext uri="{FF2B5EF4-FFF2-40B4-BE49-F238E27FC236}">
                <a16:creationId xmlns=""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 xmlns:a16="http://schemas.microsoft.com/office/drawing/2014/main" id="{51D18458-3918-4B43-83CC-BE9872AE628A}"/>
              </a:ext>
            </a:extLst>
          </p:cNvPr>
          <p:cNvSpPr>
            <a:spLocks noGrp="1"/>
          </p:cNvSpPr>
          <p:nvPr>
            <p:ph type="pic" sz="quarter" idx="12" hasCustomPrompt="1"/>
          </p:nvPr>
        </p:nvSpPr>
        <p:spPr>
          <a:xfrm>
            <a:off x="1587599" y="3483610"/>
            <a:ext cx="6584851"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7" name="Рисунок 2">
            <a:extLst>
              <a:ext uri="{FF2B5EF4-FFF2-40B4-BE49-F238E27FC236}">
                <a16:creationId xmlns="" xmlns:a16="http://schemas.microsoft.com/office/drawing/2014/main" id="{08A2693F-48EF-E14E-9B89-421D6299B208}"/>
              </a:ext>
            </a:extLst>
          </p:cNvPr>
          <p:cNvSpPr>
            <a:spLocks noGrp="1"/>
          </p:cNvSpPr>
          <p:nvPr>
            <p:ph type="pic" sz="quarter" idx="13" hasCustomPrompt="1"/>
          </p:nvPr>
        </p:nvSpPr>
        <p:spPr>
          <a:xfrm>
            <a:off x="8905504" y="3483610"/>
            <a:ext cx="6578971"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9" name="Рисунок 2">
            <a:extLst>
              <a:ext uri="{FF2B5EF4-FFF2-40B4-BE49-F238E27FC236}">
                <a16:creationId xmlns="" xmlns:a16="http://schemas.microsoft.com/office/drawing/2014/main" id="{D43D93D4-A86E-1248-B402-BACDE7FB57BE}"/>
              </a:ext>
            </a:extLst>
          </p:cNvPr>
          <p:cNvSpPr>
            <a:spLocks noGrp="1"/>
          </p:cNvSpPr>
          <p:nvPr>
            <p:ph type="pic" sz="quarter" idx="14" hasCustomPrompt="1"/>
          </p:nvPr>
        </p:nvSpPr>
        <p:spPr>
          <a:xfrm>
            <a:off x="16228458" y="3483610"/>
            <a:ext cx="6583917"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1541423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3">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 xmlns:a16="http://schemas.microsoft.com/office/drawing/2014/main" id="{61527DB0-CF55-144D-9CA7-48B711C5913F}"/>
              </a:ext>
            </a:extLst>
          </p:cNvPr>
          <p:cNvSpPr>
            <a:spLocks noGrp="1"/>
          </p:cNvSpPr>
          <p:nvPr>
            <p:ph type="pic" sz="quarter" idx="13" hasCustomPrompt="1"/>
          </p:nvPr>
        </p:nvSpPr>
        <p:spPr>
          <a:xfrm>
            <a:off x="15513050" y="0"/>
            <a:ext cx="8880953" cy="13729825"/>
          </a:xfrm>
          <a:custGeom>
            <a:avLst/>
            <a:gdLst>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0 w 9936178"/>
              <a:gd name="connsiteY4"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175245 w 10111423"/>
              <a:gd name="connsiteY0" fmla="*/ 0 h 13716000"/>
              <a:gd name="connsiteX1" fmla="*/ 10111423 w 10111423"/>
              <a:gd name="connsiteY1" fmla="*/ 0 h 13716000"/>
              <a:gd name="connsiteX2" fmla="*/ 10111423 w 10111423"/>
              <a:gd name="connsiteY2" fmla="*/ 13716000 h 13716000"/>
              <a:gd name="connsiteX3" fmla="*/ 175245 w 10111423"/>
              <a:gd name="connsiteY3" fmla="*/ 13716000 h 13716000"/>
              <a:gd name="connsiteX4" fmla="*/ 3131170 w 10111423"/>
              <a:gd name="connsiteY4" fmla="*/ 6680200 h 13716000"/>
              <a:gd name="connsiteX5" fmla="*/ 175245 w 10111423"/>
              <a:gd name="connsiteY5" fmla="*/ 0 h 13716000"/>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237170"/>
              <a:gd name="connsiteX1" fmla="*/ 10143201 w 10143201"/>
              <a:gd name="connsiteY1" fmla="*/ 0 h 14237170"/>
              <a:gd name="connsiteX2" fmla="*/ 10143201 w 10143201"/>
              <a:gd name="connsiteY2" fmla="*/ 13716000 h 14237170"/>
              <a:gd name="connsiteX3" fmla="*/ 207023 w 10143201"/>
              <a:gd name="connsiteY3" fmla="*/ 13716000 h 14237170"/>
              <a:gd name="connsiteX4" fmla="*/ 3162948 w 10143201"/>
              <a:gd name="connsiteY4" fmla="*/ 6680200 h 14237170"/>
              <a:gd name="connsiteX5" fmla="*/ 207023 w 10143201"/>
              <a:gd name="connsiteY5" fmla="*/ 0 h 14237170"/>
              <a:gd name="connsiteX0" fmla="*/ 207023 w 10143201"/>
              <a:gd name="connsiteY0" fmla="*/ 0 h 13716000"/>
              <a:gd name="connsiteX1" fmla="*/ 10143201 w 10143201"/>
              <a:gd name="connsiteY1" fmla="*/ 0 h 13716000"/>
              <a:gd name="connsiteX2" fmla="*/ 10143201 w 10143201"/>
              <a:gd name="connsiteY2" fmla="*/ 13716000 h 13716000"/>
              <a:gd name="connsiteX3" fmla="*/ 207023 w 10143201"/>
              <a:gd name="connsiteY3" fmla="*/ 13716000 h 13716000"/>
              <a:gd name="connsiteX4" fmla="*/ 3162948 w 10143201"/>
              <a:gd name="connsiteY4" fmla="*/ 6680200 h 13716000"/>
              <a:gd name="connsiteX5" fmla="*/ 207023 w 10143201"/>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355600 w 9936178"/>
              <a:gd name="connsiteY0" fmla="*/ 2540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355600 w 99361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51125 w 9631378"/>
              <a:gd name="connsiteY4" fmla="*/ 668020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10485 w 9631378"/>
              <a:gd name="connsiteY4" fmla="*/ 679196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20645 w 9631378"/>
              <a:gd name="connsiteY4" fmla="*/ 6751320 h 13716000"/>
              <a:gd name="connsiteX5" fmla="*/ 50800 w 9631378"/>
              <a:gd name="connsiteY5" fmla="*/ 25400 h 13716000"/>
              <a:gd name="connsiteX0" fmla="*/ 62375 w 9642953"/>
              <a:gd name="connsiteY0" fmla="*/ 2540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62375 w 9642953"/>
              <a:gd name="connsiteY5" fmla="*/ 2540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16077 w 9642953"/>
              <a:gd name="connsiteY5" fmla="*/ 225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9642953"/>
              <a:gd name="connsiteY0" fmla="*/ 2250 h 13725324"/>
              <a:gd name="connsiteX1" fmla="*/ 8880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8880953"/>
              <a:gd name="connsiteY0" fmla="*/ 2250 h 13741400"/>
              <a:gd name="connsiteX1" fmla="*/ 8880953 w 8880953"/>
              <a:gd name="connsiteY1" fmla="*/ 0 h 13741400"/>
              <a:gd name="connsiteX2" fmla="*/ 8880953 w 8880953"/>
              <a:gd name="connsiteY2" fmla="*/ 13741400 h 13741400"/>
              <a:gd name="connsiteX3" fmla="*/ 0 w 8880953"/>
              <a:gd name="connsiteY3" fmla="*/ 13725324 h 13741400"/>
              <a:gd name="connsiteX4" fmla="*/ 2585921 w 8880953"/>
              <a:gd name="connsiteY4" fmla="*/ 6751320 h 13741400"/>
              <a:gd name="connsiteX5" fmla="*/ 16077 w 8880953"/>
              <a:gd name="connsiteY5" fmla="*/ 2250 h 13741400"/>
              <a:gd name="connsiteX0" fmla="*/ 16077 w 8880953"/>
              <a:gd name="connsiteY0" fmla="*/ 2250 h 13725324"/>
              <a:gd name="connsiteX1" fmla="*/ 8880953 w 8880953"/>
              <a:gd name="connsiteY1" fmla="*/ 0 h 13725324"/>
              <a:gd name="connsiteX2" fmla="*/ 8880953 w 8880953"/>
              <a:gd name="connsiteY2" fmla="*/ 13718251 h 13725324"/>
              <a:gd name="connsiteX3" fmla="*/ 0 w 8880953"/>
              <a:gd name="connsiteY3" fmla="*/ 13725324 h 13725324"/>
              <a:gd name="connsiteX4" fmla="*/ 2585921 w 8880953"/>
              <a:gd name="connsiteY4" fmla="*/ 6751320 h 13725324"/>
              <a:gd name="connsiteX5" fmla="*/ 16077 w 8880953"/>
              <a:gd name="connsiteY5" fmla="*/ 2250 h 13725324"/>
              <a:gd name="connsiteX0" fmla="*/ 16077 w 8880953"/>
              <a:gd name="connsiteY0" fmla="*/ 2250 h 13729825"/>
              <a:gd name="connsiteX1" fmla="*/ 8880953 w 8880953"/>
              <a:gd name="connsiteY1" fmla="*/ 0 h 13729825"/>
              <a:gd name="connsiteX2" fmla="*/ 8869379 w 8880953"/>
              <a:gd name="connsiteY2" fmla="*/ 13729825 h 13729825"/>
              <a:gd name="connsiteX3" fmla="*/ 0 w 8880953"/>
              <a:gd name="connsiteY3" fmla="*/ 13725324 h 13729825"/>
              <a:gd name="connsiteX4" fmla="*/ 2585921 w 8880953"/>
              <a:gd name="connsiteY4" fmla="*/ 6751320 h 13729825"/>
              <a:gd name="connsiteX5" fmla="*/ 16077 w 8880953"/>
              <a:gd name="connsiteY5" fmla="*/ 2250 h 1372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0953" h="13729825">
                <a:moveTo>
                  <a:pt x="16077" y="2250"/>
                </a:moveTo>
                <a:lnTo>
                  <a:pt x="8880953" y="0"/>
                </a:lnTo>
                <a:lnTo>
                  <a:pt x="8869379" y="13729825"/>
                </a:lnTo>
                <a:lnTo>
                  <a:pt x="0" y="13725324"/>
                </a:lnTo>
                <a:lnTo>
                  <a:pt x="2585921" y="6751320"/>
                </a:lnTo>
                <a:lnTo>
                  <a:pt x="16077" y="2250"/>
                </a:lnTo>
                <a:close/>
              </a:path>
            </a:pathLst>
          </a:custGeom>
          <a:solidFill>
            <a:schemeClr val="bg1"/>
          </a:solidFill>
        </p:spPr>
        <p:txBody>
          <a:bodyPr anchor="ctr" anchorCtr="1"/>
          <a:lstStyle>
            <a:lvl1pPr algn="ctr">
              <a:defRPr/>
            </a:lvl1pPr>
          </a:lstStyle>
          <a:p>
            <a:r>
              <a:rPr lang="ru-RU" dirty="0"/>
              <a:t>Вставьте</a:t>
            </a:r>
            <a:br>
              <a:rPr lang="ru-RU" dirty="0"/>
            </a:br>
            <a:r>
              <a:rPr lang="ru-RU" dirty="0"/>
              <a:t>изображение</a:t>
            </a:r>
          </a:p>
        </p:txBody>
      </p:sp>
      <p:sp>
        <p:nvSpPr>
          <p:cNvPr id="5" name="Text Placeholder 2">
            <a:extLst>
              <a:ext uri="{FF2B5EF4-FFF2-40B4-BE49-F238E27FC236}">
                <a16:creationId xmlns="" xmlns:a16="http://schemas.microsoft.com/office/drawing/2014/main" id="{47B8B226-C026-5B41-8DF8-CE1C75FD8C2C}"/>
              </a:ext>
            </a:extLst>
          </p:cNvPr>
          <p:cNvSpPr>
            <a:spLocks noGrp="1"/>
          </p:cNvSpPr>
          <p:nvPr>
            <p:ph type="body" idx="1" hasCustomPrompt="1"/>
          </p:nvPr>
        </p:nvSpPr>
        <p:spPr>
          <a:xfrm>
            <a:off x="3042000" y="915889"/>
            <a:ext cx="12442475"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 xmlns:a16="http://schemas.microsoft.com/office/drawing/2014/main" id="{7168BEC1-770E-C549-A6A1-8DF59D047572}"/>
              </a:ext>
            </a:extLst>
          </p:cNvPr>
          <p:cNvSpPr>
            <a:spLocks noGrp="1"/>
          </p:cNvSpPr>
          <p:nvPr>
            <p:ph type="ctrTitle" hasCustomPrompt="1"/>
          </p:nvPr>
        </p:nvSpPr>
        <p:spPr>
          <a:xfrm>
            <a:off x="3042718" y="3831168"/>
            <a:ext cx="13178357"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4000714921"/>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Изображение во весь экран">
    <p:spTree>
      <p:nvGrpSpPr>
        <p:cNvPr id="1" name=""/>
        <p:cNvGrpSpPr/>
        <p:nvPr/>
      </p:nvGrpSpPr>
      <p:grpSpPr>
        <a:xfrm>
          <a:off x="0" y="0"/>
          <a:ext cx="0" cy="0"/>
          <a:chOff x="0" y="0"/>
          <a:chExt cx="0" cy="0"/>
        </a:xfrm>
      </p:grpSpPr>
      <p:sp>
        <p:nvSpPr>
          <p:cNvPr id="14" name="Рисунок 2">
            <a:extLst>
              <a:ext uri="{FF2B5EF4-FFF2-40B4-BE49-F238E27FC236}">
                <a16:creationId xmlns="" xmlns:a16="http://schemas.microsoft.com/office/drawing/2014/main" id="{EA502E89-DEA8-6F45-8073-569B507DB422}"/>
              </a:ext>
            </a:extLst>
          </p:cNvPr>
          <p:cNvSpPr>
            <a:spLocks noGrp="1"/>
          </p:cNvSpPr>
          <p:nvPr>
            <p:ph type="pic" sz="quarter" idx="13" hasCustomPrompt="1"/>
          </p:nvPr>
        </p:nvSpPr>
        <p:spPr>
          <a:xfrm>
            <a:off x="0" y="0"/>
            <a:ext cx="24382413" cy="13716000"/>
          </a:xfrm>
          <a:prstGeom prst="rect">
            <a:avLst/>
          </a:prstGeom>
        </p:spPr>
        <p:txBody>
          <a:bodyPr tIns="28800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5" name="Footer Placeholder 4">
            <a:extLst>
              <a:ext uri="{FF2B5EF4-FFF2-40B4-BE49-F238E27FC236}">
                <a16:creationId xmlns="" xmlns:a16="http://schemas.microsoft.com/office/drawing/2014/main" id="{5108EC28-5BE0-7E49-9412-397DBC16A3A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6" name="Slide Number Placeholder 5">
            <a:extLst>
              <a:ext uri="{FF2B5EF4-FFF2-40B4-BE49-F238E27FC236}">
                <a16:creationId xmlns="" xmlns:a16="http://schemas.microsoft.com/office/drawing/2014/main" id="{79D79FD6-9EE1-764D-9BF1-8C9BF659A2A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Tree>
    <p:extLst>
      <p:ext uri="{BB962C8B-B14F-4D97-AF65-F5344CB8AC3E}">
        <p14:creationId xmlns:p14="http://schemas.microsoft.com/office/powerpoint/2010/main" val="945401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Цитата">
    <p:spTree>
      <p:nvGrpSpPr>
        <p:cNvPr id="1" name=""/>
        <p:cNvGrpSpPr/>
        <p:nvPr/>
      </p:nvGrpSpPr>
      <p:grpSpPr>
        <a:xfrm>
          <a:off x="0" y="0"/>
          <a:ext cx="0" cy="0"/>
          <a:chOff x="0" y="0"/>
          <a:chExt cx="0" cy="0"/>
        </a:xfrm>
      </p:grpSpPr>
      <p:sp>
        <p:nvSpPr>
          <p:cNvPr id="6" name="Subtitle 2">
            <a:extLst>
              <a:ext uri="{FF2B5EF4-FFF2-40B4-BE49-F238E27FC236}">
                <a16:creationId xmlns="" xmlns:a16="http://schemas.microsoft.com/office/drawing/2014/main" id="{B61AA1D6-93BC-7E46-B43D-C6BE24CBC423}"/>
              </a:ext>
            </a:extLst>
          </p:cNvPr>
          <p:cNvSpPr>
            <a:spLocks noGrp="1"/>
          </p:cNvSpPr>
          <p:nvPr>
            <p:ph type="subTitle" idx="1" hasCustomPrompt="1"/>
          </p:nvPr>
        </p:nvSpPr>
        <p:spPr>
          <a:xfrm>
            <a:off x="3042000" y="10050462"/>
            <a:ext cx="12449174" cy="1828801"/>
          </a:xfrm>
        </p:spPr>
        <p:txBody>
          <a:bodyPr lIns="0" tIns="0" rIns="0" bIns="259200"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Автор</a:t>
            </a:r>
            <a:endParaRPr lang="en-US" dirty="0"/>
          </a:p>
        </p:txBody>
      </p:sp>
      <p:sp>
        <p:nvSpPr>
          <p:cNvPr id="9" name="Text Placeholder 8"/>
          <p:cNvSpPr>
            <a:spLocks noGrp="1"/>
          </p:cNvSpPr>
          <p:nvPr>
            <p:ph type="body" sz="quarter" idx="11" hasCustomPrompt="1"/>
          </p:nvPr>
        </p:nvSpPr>
        <p:spPr>
          <a:xfrm>
            <a:off x="3042000" y="3111500"/>
            <a:ext cx="19406838" cy="6213475"/>
          </a:xfrm>
        </p:spPr>
        <p:txBody>
          <a:bodyPr tIns="251999" anchor="ctr">
            <a:noAutofit/>
          </a:bodyPr>
          <a:lstStyle>
            <a:lvl1pPr marL="0" indent="0">
              <a:buClr>
                <a:schemeClr val="bg2"/>
              </a:buClr>
              <a:buSzPct val="120000"/>
              <a:buFont typeface="Arial Unicode MS" panose="020B0604020202020204" pitchFamily="34" charset="-128"/>
              <a:buChar char="▎"/>
              <a:defRPr sz="9600" baseline="0"/>
            </a:lvl1pPr>
          </a:lstStyle>
          <a:p>
            <a:pPr lvl="0"/>
            <a:r>
              <a:rPr lang="ru-RU" dirty="0"/>
              <a:t>Цитата</a:t>
            </a:r>
            <a:endParaRPr lang="en-US" dirty="0"/>
          </a:p>
        </p:txBody>
      </p:sp>
    </p:spTree>
    <p:extLst>
      <p:ext uri="{BB962C8B-B14F-4D97-AF65-F5344CB8AC3E}">
        <p14:creationId xmlns:p14="http://schemas.microsoft.com/office/powerpoint/2010/main" val="1313175194"/>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Код (фон чёрный)">
    <p:bg>
      <p:bgPr>
        <a:solidFill>
          <a:schemeClr val="tx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 xmlns:a16="http://schemas.microsoft.com/office/drawing/2014/main" id="{AD3B634B-388F-A448-9977-928240B537C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bg1"/>
                </a:solidFill>
                <a:latin typeface="+mn-lt"/>
              </a:defRPr>
            </a:lvl1pPr>
          </a:lstStyle>
          <a:p>
            <a:endParaRPr lang="ru-RU" dirty="0">
              <a:solidFill>
                <a:srgbClr val="FFFFFF"/>
              </a:solidFill>
            </a:endParaRPr>
          </a:p>
        </p:txBody>
      </p:sp>
      <p:sp>
        <p:nvSpPr>
          <p:cNvPr id="14" name="Slide Number Placeholder 5">
            <a:extLst>
              <a:ext uri="{FF2B5EF4-FFF2-40B4-BE49-F238E27FC236}">
                <a16:creationId xmlns="" xmlns:a16="http://schemas.microsoft.com/office/drawing/2014/main" id="{34750DB9-1050-F946-A127-D0A81371C620}"/>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bg1"/>
                </a:solidFill>
                <a:latin typeface="+mn-lt"/>
              </a:defRPr>
            </a:lvl1pPr>
          </a:lstStyle>
          <a:p>
            <a:fld id="{741C03D3-FA44-40EC-9A21-1FC4FEA3E22E}" type="slidenum">
              <a:rPr lang="ru-RU" smtClean="0">
                <a:solidFill>
                  <a:srgbClr val="FFFFFF"/>
                </a:solidFill>
              </a:rPr>
              <a:pPr/>
              <a:t>‹#›</a:t>
            </a:fld>
            <a:endParaRPr lang="ru-RU" dirty="0">
              <a:solidFill>
                <a:srgbClr val="FFFFFF"/>
              </a:solidFill>
            </a:endParaRPr>
          </a:p>
        </p:txBody>
      </p:sp>
      <p:sp>
        <p:nvSpPr>
          <p:cNvPr id="15" name="Заголовок 3">
            <a:extLst>
              <a:ext uri="{FF2B5EF4-FFF2-40B4-BE49-F238E27FC236}">
                <a16:creationId xmlns="" xmlns:a16="http://schemas.microsoft.com/office/drawing/2014/main" id="{E93341BD-A05E-7146-B509-3E298CC0F27D}"/>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lvl1pPr>
              <a:defRPr>
                <a:solidFill>
                  <a:schemeClr val="bg1"/>
                </a:solidFill>
              </a:defRPr>
            </a:lvl1pPr>
          </a:lstStyle>
          <a:p>
            <a:r>
              <a:rPr lang="ru-RU" dirty="0"/>
              <a:t>Заголовок</a:t>
            </a:r>
          </a:p>
        </p:txBody>
      </p:sp>
      <p:sp>
        <p:nvSpPr>
          <p:cNvPr id="5" name="Текст 4">
            <a:extLst>
              <a:ext uri="{FF2B5EF4-FFF2-40B4-BE49-F238E27FC236}">
                <a16:creationId xmlns="" xmlns:a16="http://schemas.microsoft.com/office/drawing/2014/main" id="{C578235F-978B-214B-8415-D194E2679FA4}"/>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bg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38784819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Код (фон белый)">
    <p:spTree>
      <p:nvGrpSpPr>
        <p:cNvPr id="1" name=""/>
        <p:cNvGrpSpPr/>
        <p:nvPr/>
      </p:nvGrpSpPr>
      <p:grpSpPr>
        <a:xfrm>
          <a:off x="0" y="0"/>
          <a:ext cx="0" cy="0"/>
          <a:chOff x="0" y="0"/>
          <a:chExt cx="0" cy="0"/>
        </a:xfrm>
      </p:grpSpPr>
      <p:sp>
        <p:nvSpPr>
          <p:cNvPr id="13" name="Footer Placeholder 4">
            <a:extLst>
              <a:ext uri="{FF2B5EF4-FFF2-40B4-BE49-F238E27FC236}">
                <a16:creationId xmlns="" xmlns:a16="http://schemas.microsoft.com/office/drawing/2014/main" id="{56CB4852-24CC-9546-8775-D111FA686AD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14" name="Slide Number Placeholder 5">
            <a:extLst>
              <a:ext uri="{FF2B5EF4-FFF2-40B4-BE49-F238E27FC236}">
                <a16:creationId xmlns="" xmlns:a16="http://schemas.microsoft.com/office/drawing/2014/main" id="{0E609C07-4ABA-9149-94E6-B2C8983AFC4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5" name="Заголовок 3">
            <a:extLst>
              <a:ext uri="{FF2B5EF4-FFF2-40B4-BE49-F238E27FC236}">
                <a16:creationId xmlns="" xmlns:a16="http://schemas.microsoft.com/office/drawing/2014/main" id="{45484853-AF1C-9C4F-87F8-C9C5A3EDBD7D}"/>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Текст 4">
            <a:extLst>
              <a:ext uri="{FF2B5EF4-FFF2-40B4-BE49-F238E27FC236}">
                <a16:creationId xmlns="" xmlns:a16="http://schemas.microsoft.com/office/drawing/2014/main" id="{DC83B333-F3B4-444F-8A46-A3EA094A312F}"/>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tx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379483635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Контакты_ru">
    <p:bg>
      <p:bgPr>
        <a:solidFill>
          <a:schemeClr val="bg1"/>
        </a:solidFill>
        <a:effectLst/>
      </p:bgPr>
    </p:bg>
    <p:spTree>
      <p:nvGrpSpPr>
        <p:cNvPr id="1" name=""/>
        <p:cNvGrpSpPr/>
        <p:nvPr/>
      </p:nvGrpSpPr>
      <p:grpSpPr>
        <a:xfrm>
          <a:off x="0" y="0"/>
          <a:ext cx="0" cy="0"/>
          <a:chOff x="0" y="0"/>
          <a:chExt cx="0" cy="0"/>
        </a:xfrm>
      </p:grpSpPr>
      <p:sp>
        <p:nvSpPr>
          <p:cNvPr id="10" name="Текст 5">
            <a:extLst>
              <a:ext uri="{FF2B5EF4-FFF2-40B4-BE49-F238E27FC236}">
                <a16:creationId xmlns="" xmlns:a16="http://schemas.microsoft.com/office/drawing/2014/main" id="{C09B87DF-F74F-C84C-8E71-045F945C6962}"/>
              </a:ext>
            </a:extLst>
          </p:cNvPr>
          <p:cNvSpPr>
            <a:spLocks noGrp="1"/>
          </p:cNvSpPr>
          <p:nvPr>
            <p:ph type="body" sz="quarter" idx="10" hasCustomPrompt="1"/>
          </p:nvPr>
        </p:nvSpPr>
        <p:spPr>
          <a:xfrm>
            <a:off x="3044665" y="7496175"/>
            <a:ext cx="8418163" cy="830673"/>
          </a:xfrm>
          <a:prstGeom prst="rect">
            <a:avLst/>
          </a:prstGeom>
        </p:spPr>
        <p:txBody>
          <a:bodyPr lIns="0" tIns="0" bIns="0" anchor="b" anchorCtr="0"/>
          <a:lstStyle>
            <a:lvl1pPr>
              <a:lnSpc>
                <a:spcPct val="100000"/>
              </a:lnSpc>
              <a:spcBef>
                <a:spcPts val="0"/>
              </a:spcBef>
              <a:spcAft>
                <a:spcPts val="0"/>
              </a:spcAft>
              <a:defRPr sz="3200" baseline="0">
                <a:latin typeface="+mj-lt"/>
              </a:defRPr>
            </a:lvl1pPr>
          </a:lstStyle>
          <a:p>
            <a:pPr lvl="0"/>
            <a:r>
              <a:rPr lang="ru-RU" dirty="0"/>
              <a:t>Имя и</a:t>
            </a:r>
            <a:r>
              <a:rPr lang="en-US" dirty="0"/>
              <a:t> </a:t>
            </a:r>
            <a:r>
              <a:rPr lang="ru-RU" dirty="0"/>
              <a:t>Фамилия</a:t>
            </a:r>
          </a:p>
        </p:txBody>
      </p:sp>
      <p:sp>
        <p:nvSpPr>
          <p:cNvPr id="12" name="Текст 13">
            <a:extLst>
              <a:ext uri="{FF2B5EF4-FFF2-40B4-BE49-F238E27FC236}">
                <a16:creationId xmlns="" xmlns:a16="http://schemas.microsoft.com/office/drawing/2014/main" id="{83029A49-DE31-E64A-A86E-7056DB181FD0}"/>
              </a:ext>
            </a:extLst>
          </p:cNvPr>
          <p:cNvSpPr>
            <a:spLocks noGrp="1"/>
          </p:cNvSpPr>
          <p:nvPr>
            <p:ph type="body" sz="quarter" idx="11" hasCustomPrompt="1"/>
          </p:nvPr>
        </p:nvSpPr>
        <p:spPr>
          <a:xfrm>
            <a:off x="3042000" y="8560198"/>
            <a:ext cx="8418163" cy="110863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16" name="Заголовок 1">
            <a:extLst>
              <a:ext uri="{FF2B5EF4-FFF2-40B4-BE49-F238E27FC236}">
                <a16:creationId xmlns=""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36800" anchor="b" anchorCtr="0"/>
          <a:lstStyle>
            <a:lvl1pPr>
              <a:lnSpc>
                <a:spcPct val="100000"/>
              </a:lnSpc>
              <a:defRPr/>
            </a:lvl1pPr>
          </a:lstStyle>
          <a:p>
            <a:r>
              <a:rPr lang="ru-RU" dirty="0"/>
              <a:t>Спасибо</a:t>
            </a:r>
          </a:p>
        </p:txBody>
      </p:sp>
      <p:sp>
        <p:nvSpPr>
          <p:cNvPr id="20" name="Текст 13">
            <a:extLst>
              <a:ext uri="{FF2B5EF4-FFF2-40B4-BE49-F238E27FC236}">
                <a16:creationId xmlns="" xmlns:a16="http://schemas.microsoft.com/office/drawing/2014/main" id="{6DE52A79-8184-B048-AE45-4960F2F1B575}"/>
              </a:ext>
            </a:extLst>
          </p:cNvPr>
          <p:cNvSpPr>
            <a:spLocks noGrp="1"/>
          </p:cNvSpPr>
          <p:nvPr>
            <p:ph type="body" sz="quarter" idx="15" hasCustomPrompt="1"/>
          </p:nvPr>
        </p:nvSpPr>
        <p:spPr>
          <a:xfrm>
            <a:off x="3041609" y="10053824"/>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3" name="Рисунок 2">
            <a:extLst>
              <a:ext uri="{FF2B5EF4-FFF2-40B4-BE49-F238E27FC236}">
                <a16:creationId xmlns="" xmlns:a16="http://schemas.microsoft.com/office/drawing/2014/main" id="{74798053-D0FC-0744-8B9E-CE6D9FD29B1E}"/>
              </a:ext>
            </a:extLst>
          </p:cNvPr>
          <p:cNvSpPr>
            <a:spLocks noGrp="1"/>
          </p:cNvSpPr>
          <p:nvPr>
            <p:ph type="pic" sz="quarter" idx="22" hasCustomPrompt="1"/>
          </p:nvPr>
        </p:nvSpPr>
        <p:spPr>
          <a:xfrm>
            <a:off x="2455458" y="10847525"/>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24" name="Текст 13">
            <a:extLst>
              <a:ext uri="{FF2B5EF4-FFF2-40B4-BE49-F238E27FC236}">
                <a16:creationId xmlns="" xmlns:a16="http://schemas.microsoft.com/office/drawing/2014/main" id="{189F932A-831C-6E4F-83E8-CFBA348AF3B0}"/>
              </a:ext>
            </a:extLst>
          </p:cNvPr>
          <p:cNvSpPr>
            <a:spLocks noGrp="1"/>
          </p:cNvSpPr>
          <p:nvPr>
            <p:ph type="body" sz="quarter" idx="23" hasCustomPrompt="1"/>
          </p:nvPr>
        </p:nvSpPr>
        <p:spPr>
          <a:xfrm>
            <a:off x="3041607" y="10797004"/>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5" name="Текст 5">
            <a:extLst>
              <a:ext uri="{FF2B5EF4-FFF2-40B4-BE49-F238E27FC236}">
                <a16:creationId xmlns="" xmlns:a16="http://schemas.microsoft.com/office/drawing/2014/main" id="{71328253-70E3-5C47-993B-51E50AED8329}"/>
              </a:ext>
            </a:extLst>
          </p:cNvPr>
          <p:cNvSpPr>
            <a:spLocks noGrp="1"/>
          </p:cNvSpPr>
          <p:nvPr>
            <p:ph type="body" sz="quarter" idx="24" hasCustomPrompt="1"/>
          </p:nvPr>
        </p:nvSpPr>
        <p:spPr>
          <a:xfrm>
            <a:off x="12566751" y="7496175"/>
            <a:ext cx="8783537" cy="830673"/>
          </a:xfrm>
          <a:prstGeom prst="rect">
            <a:avLst/>
          </a:prstGeom>
        </p:spPr>
        <p:txBody>
          <a:bodyPr lIns="0" tIns="0" bIns="0" anchor="b" anchorCtr="0"/>
          <a:lstStyle>
            <a:lvl1pPr>
              <a:lnSpc>
                <a:spcPct val="100000"/>
              </a:lnSpc>
              <a:spcBef>
                <a:spcPts val="0"/>
              </a:spcBef>
              <a:spcAft>
                <a:spcPts val="0"/>
              </a:spcAft>
              <a:defRPr sz="3200" baseline="0">
                <a:latin typeface="+mj-lt"/>
              </a:defRPr>
            </a:lvl1pPr>
          </a:lstStyle>
          <a:p>
            <a:pPr lvl="0"/>
            <a:r>
              <a:rPr lang="ru-RU" dirty="0"/>
              <a:t>Имя и</a:t>
            </a:r>
            <a:r>
              <a:rPr lang="en-US" dirty="0"/>
              <a:t> </a:t>
            </a:r>
            <a:r>
              <a:rPr lang="ru-RU" dirty="0"/>
              <a:t>Фамилия</a:t>
            </a:r>
          </a:p>
        </p:txBody>
      </p:sp>
      <p:sp>
        <p:nvSpPr>
          <p:cNvPr id="26" name="Текст 13">
            <a:extLst>
              <a:ext uri="{FF2B5EF4-FFF2-40B4-BE49-F238E27FC236}">
                <a16:creationId xmlns="" xmlns:a16="http://schemas.microsoft.com/office/drawing/2014/main" id="{6A552FD6-ABD1-D64D-9FF6-E553B0A55606}"/>
              </a:ext>
            </a:extLst>
          </p:cNvPr>
          <p:cNvSpPr>
            <a:spLocks noGrp="1"/>
          </p:cNvSpPr>
          <p:nvPr>
            <p:ph type="body" sz="quarter" idx="25" hasCustomPrompt="1"/>
          </p:nvPr>
        </p:nvSpPr>
        <p:spPr>
          <a:xfrm>
            <a:off x="12566751" y="8560198"/>
            <a:ext cx="8783537" cy="110863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27" name="Текст 13">
            <a:extLst>
              <a:ext uri="{FF2B5EF4-FFF2-40B4-BE49-F238E27FC236}">
                <a16:creationId xmlns="" xmlns:a16="http://schemas.microsoft.com/office/drawing/2014/main" id="{7207650D-8903-7C4E-9AEE-D86AEB38CAA4}"/>
              </a:ext>
            </a:extLst>
          </p:cNvPr>
          <p:cNvSpPr>
            <a:spLocks noGrp="1"/>
          </p:cNvSpPr>
          <p:nvPr>
            <p:ph type="body" sz="quarter" idx="26" hasCustomPrompt="1"/>
          </p:nvPr>
        </p:nvSpPr>
        <p:spPr>
          <a:xfrm>
            <a:off x="12568741" y="10053824"/>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8" name="Рисунок 2">
            <a:extLst>
              <a:ext uri="{FF2B5EF4-FFF2-40B4-BE49-F238E27FC236}">
                <a16:creationId xmlns="" xmlns:a16="http://schemas.microsoft.com/office/drawing/2014/main" id="{1C458AE4-34AE-2C43-A964-A60D6341B4F2}"/>
              </a:ext>
            </a:extLst>
          </p:cNvPr>
          <p:cNvSpPr>
            <a:spLocks noGrp="1"/>
          </p:cNvSpPr>
          <p:nvPr>
            <p:ph type="pic" sz="quarter" idx="27" hasCustomPrompt="1"/>
          </p:nvPr>
        </p:nvSpPr>
        <p:spPr>
          <a:xfrm>
            <a:off x="11992033" y="10847525"/>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30" name="Текст 13">
            <a:extLst>
              <a:ext uri="{FF2B5EF4-FFF2-40B4-BE49-F238E27FC236}">
                <a16:creationId xmlns="" xmlns:a16="http://schemas.microsoft.com/office/drawing/2014/main" id="{3BB70EA8-80F5-E34B-BB07-E65613EA8DDF}"/>
              </a:ext>
            </a:extLst>
          </p:cNvPr>
          <p:cNvSpPr>
            <a:spLocks noGrp="1"/>
          </p:cNvSpPr>
          <p:nvPr>
            <p:ph type="body" sz="quarter" idx="28" hasCustomPrompt="1"/>
          </p:nvPr>
        </p:nvSpPr>
        <p:spPr>
          <a:xfrm>
            <a:off x="12568739" y="10797004"/>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1" name="Рисунок 2">
            <a:extLst>
              <a:ext uri="{FF2B5EF4-FFF2-40B4-BE49-F238E27FC236}">
                <a16:creationId xmlns="" xmlns:a16="http://schemas.microsoft.com/office/drawing/2014/main" id="{98C177A5-3FF4-6F44-9237-446E1EFBD2F8}"/>
              </a:ext>
            </a:extLst>
          </p:cNvPr>
          <p:cNvSpPr>
            <a:spLocks noGrp="1"/>
          </p:cNvSpPr>
          <p:nvPr>
            <p:ph type="pic" sz="quarter" idx="29" hasCustomPrompt="1"/>
          </p:nvPr>
        </p:nvSpPr>
        <p:spPr>
          <a:xfrm>
            <a:off x="2455458" y="10110377"/>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22" name="Рисунок 2">
            <a:extLst>
              <a:ext uri="{FF2B5EF4-FFF2-40B4-BE49-F238E27FC236}">
                <a16:creationId xmlns="" xmlns:a16="http://schemas.microsoft.com/office/drawing/2014/main" id="{50742B79-A963-FC4C-85D2-8910E3913A17}"/>
              </a:ext>
            </a:extLst>
          </p:cNvPr>
          <p:cNvSpPr>
            <a:spLocks noGrp="1"/>
          </p:cNvSpPr>
          <p:nvPr>
            <p:ph type="pic" sz="quarter" idx="30" hasCustomPrompt="1"/>
          </p:nvPr>
        </p:nvSpPr>
        <p:spPr>
          <a:xfrm>
            <a:off x="11992033" y="10110377"/>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29" name="Рисунок 9">
            <a:extLst>
              <a:ext uri="{FF2B5EF4-FFF2-40B4-BE49-F238E27FC236}">
                <a16:creationId xmlns="" xmlns:a16="http://schemas.microsoft.com/office/drawing/2014/main" id="{5703AFA8-3BF4-5544-A3BC-2BAD9D5865E5}"/>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Tree>
    <p:extLst>
      <p:ext uri="{BB962C8B-B14F-4D97-AF65-F5344CB8AC3E}">
        <p14:creationId xmlns:p14="http://schemas.microsoft.com/office/powerpoint/2010/main" val="1348863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Контакты_eng">
    <p:bg>
      <p:bgPr>
        <a:solidFill>
          <a:schemeClr val="bg1"/>
        </a:solidFill>
        <a:effectLst/>
      </p:bgPr>
    </p:bg>
    <p:spTree>
      <p:nvGrpSpPr>
        <p:cNvPr id="1" name=""/>
        <p:cNvGrpSpPr/>
        <p:nvPr/>
      </p:nvGrpSpPr>
      <p:grpSpPr>
        <a:xfrm>
          <a:off x="0" y="0"/>
          <a:ext cx="0" cy="0"/>
          <a:chOff x="0" y="0"/>
          <a:chExt cx="0" cy="0"/>
        </a:xfrm>
      </p:grpSpPr>
      <p:sp>
        <p:nvSpPr>
          <p:cNvPr id="16" name="Заголовок 1">
            <a:extLst>
              <a:ext uri="{FF2B5EF4-FFF2-40B4-BE49-F238E27FC236}">
                <a16:creationId xmlns=""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36800" anchor="b" anchorCtr="0"/>
          <a:lstStyle>
            <a:lvl1pPr>
              <a:lnSpc>
                <a:spcPct val="100000"/>
              </a:lnSpc>
              <a:defRPr/>
            </a:lvl1pPr>
          </a:lstStyle>
          <a:p>
            <a:r>
              <a:rPr lang="en-US" dirty="0"/>
              <a:t>Thanks</a:t>
            </a:r>
            <a:endParaRPr lang="ru-RU" dirty="0"/>
          </a:p>
        </p:txBody>
      </p:sp>
      <p:pic>
        <p:nvPicPr>
          <p:cNvPr id="18" name="Изображение 8">
            <a:extLst>
              <a:ext uri="{FF2B5EF4-FFF2-40B4-BE49-F238E27FC236}">
                <a16:creationId xmlns="" xmlns:a16="http://schemas.microsoft.com/office/drawing/2014/main" id="{2C0343D3-CA16-7749-A263-ADF949D821CB}"/>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19" name="Рисунок 7">
            <a:extLst>
              <a:ext uri="{FF2B5EF4-FFF2-40B4-BE49-F238E27FC236}">
                <a16:creationId xmlns="" xmlns:a16="http://schemas.microsoft.com/office/drawing/2014/main" id="{5FBA08AF-E014-AD48-95B1-8F45C4B748BF}"/>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20" name="Рисунок 9">
            <a:extLst>
              <a:ext uri="{FF2B5EF4-FFF2-40B4-BE49-F238E27FC236}">
                <a16:creationId xmlns="" xmlns:a16="http://schemas.microsoft.com/office/drawing/2014/main" id="{F2574A9F-233D-434C-9F6B-21A5352744D2}"/>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21" name="Текст 5">
            <a:extLst>
              <a:ext uri="{FF2B5EF4-FFF2-40B4-BE49-F238E27FC236}">
                <a16:creationId xmlns="" xmlns:a16="http://schemas.microsoft.com/office/drawing/2014/main" id="{EAE55469-0C21-1A45-9E51-211C7A9BFBBC}"/>
              </a:ext>
            </a:extLst>
          </p:cNvPr>
          <p:cNvSpPr>
            <a:spLocks noGrp="1"/>
          </p:cNvSpPr>
          <p:nvPr>
            <p:ph type="body" sz="quarter" idx="10" hasCustomPrompt="1"/>
          </p:nvPr>
        </p:nvSpPr>
        <p:spPr>
          <a:xfrm>
            <a:off x="3042000" y="7496175"/>
            <a:ext cx="8418163" cy="830673"/>
          </a:xfrm>
          <a:prstGeom prst="rect">
            <a:avLst/>
          </a:prstGeom>
        </p:spPr>
        <p:txBody>
          <a:bodyPr lIns="0" tIns="0" bIns="0" anchor="b" anchorCtr="0"/>
          <a:lstStyle>
            <a:lvl1pPr>
              <a:lnSpc>
                <a:spcPct val="100000"/>
              </a:lnSpc>
              <a:spcBef>
                <a:spcPts val="0"/>
              </a:spcBef>
              <a:spcAft>
                <a:spcPts val="0"/>
              </a:spcAft>
              <a:defRPr sz="3200" baseline="0">
                <a:latin typeface="+mj-lt"/>
              </a:defRPr>
            </a:lvl1pPr>
          </a:lstStyle>
          <a:p>
            <a:pPr lvl="0"/>
            <a:r>
              <a:rPr lang="en-US" dirty="0"/>
              <a:t>Name</a:t>
            </a:r>
            <a:endParaRPr lang="ru-RU" dirty="0"/>
          </a:p>
        </p:txBody>
      </p:sp>
      <p:sp>
        <p:nvSpPr>
          <p:cNvPr id="22" name="Текст 13">
            <a:extLst>
              <a:ext uri="{FF2B5EF4-FFF2-40B4-BE49-F238E27FC236}">
                <a16:creationId xmlns="" xmlns:a16="http://schemas.microsoft.com/office/drawing/2014/main" id="{47CE952D-A80F-7D46-9DDA-3082D6B78841}"/>
              </a:ext>
            </a:extLst>
          </p:cNvPr>
          <p:cNvSpPr>
            <a:spLocks noGrp="1"/>
          </p:cNvSpPr>
          <p:nvPr>
            <p:ph type="body" sz="quarter" idx="11" hasCustomPrompt="1"/>
          </p:nvPr>
        </p:nvSpPr>
        <p:spPr>
          <a:xfrm>
            <a:off x="3042000" y="8560198"/>
            <a:ext cx="8418163" cy="110863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23" name="Текст 13">
            <a:extLst>
              <a:ext uri="{FF2B5EF4-FFF2-40B4-BE49-F238E27FC236}">
                <a16:creationId xmlns="" xmlns:a16="http://schemas.microsoft.com/office/drawing/2014/main" id="{70813444-2C33-EA43-AE52-3342287D3C73}"/>
              </a:ext>
            </a:extLst>
          </p:cNvPr>
          <p:cNvSpPr>
            <a:spLocks noGrp="1"/>
          </p:cNvSpPr>
          <p:nvPr>
            <p:ph type="body" sz="quarter" idx="15" hasCustomPrompt="1"/>
          </p:nvPr>
        </p:nvSpPr>
        <p:spPr>
          <a:xfrm>
            <a:off x="3041609" y="10053824"/>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4" name="Рисунок 2">
            <a:extLst>
              <a:ext uri="{FF2B5EF4-FFF2-40B4-BE49-F238E27FC236}">
                <a16:creationId xmlns="" xmlns:a16="http://schemas.microsoft.com/office/drawing/2014/main" id="{EC0D2289-400F-CD4E-A345-0E06C430DDEB}"/>
              </a:ext>
            </a:extLst>
          </p:cNvPr>
          <p:cNvSpPr>
            <a:spLocks noGrp="1"/>
          </p:cNvSpPr>
          <p:nvPr>
            <p:ph type="pic" sz="quarter" idx="22" hasCustomPrompt="1"/>
          </p:nvPr>
        </p:nvSpPr>
        <p:spPr>
          <a:xfrm>
            <a:off x="2455458" y="10847525"/>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27" name="Текст 13">
            <a:extLst>
              <a:ext uri="{FF2B5EF4-FFF2-40B4-BE49-F238E27FC236}">
                <a16:creationId xmlns="" xmlns:a16="http://schemas.microsoft.com/office/drawing/2014/main" id="{77D0C741-B480-1D49-88D9-0133C70F0ABE}"/>
              </a:ext>
            </a:extLst>
          </p:cNvPr>
          <p:cNvSpPr>
            <a:spLocks noGrp="1"/>
          </p:cNvSpPr>
          <p:nvPr>
            <p:ph type="body" sz="quarter" idx="23" hasCustomPrompt="1"/>
          </p:nvPr>
        </p:nvSpPr>
        <p:spPr>
          <a:xfrm>
            <a:off x="3041607" y="10797004"/>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8" name="Текст 5">
            <a:extLst>
              <a:ext uri="{FF2B5EF4-FFF2-40B4-BE49-F238E27FC236}">
                <a16:creationId xmlns="" xmlns:a16="http://schemas.microsoft.com/office/drawing/2014/main" id="{FFF86162-5146-A34A-8041-62C28A169EE4}"/>
              </a:ext>
            </a:extLst>
          </p:cNvPr>
          <p:cNvSpPr>
            <a:spLocks noGrp="1"/>
          </p:cNvSpPr>
          <p:nvPr>
            <p:ph type="body" sz="quarter" idx="24" hasCustomPrompt="1"/>
          </p:nvPr>
        </p:nvSpPr>
        <p:spPr>
          <a:xfrm>
            <a:off x="12566751" y="7496175"/>
            <a:ext cx="8783537" cy="830673"/>
          </a:xfrm>
          <a:prstGeom prst="rect">
            <a:avLst/>
          </a:prstGeom>
        </p:spPr>
        <p:txBody>
          <a:bodyPr lIns="0" tIns="0" bIns="0" anchor="b" anchorCtr="0"/>
          <a:lstStyle>
            <a:lvl1pPr>
              <a:lnSpc>
                <a:spcPct val="100000"/>
              </a:lnSpc>
              <a:spcBef>
                <a:spcPts val="0"/>
              </a:spcBef>
              <a:spcAft>
                <a:spcPts val="0"/>
              </a:spcAft>
              <a:defRPr sz="3200" baseline="0">
                <a:latin typeface="+mj-lt"/>
              </a:defRPr>
            </a:lvl1pPr>
          </a:lstStyle>
          <a:p>
            <a:pPr lvl="0"/>
            <a:r>
              <a:rPr lang="en-US" dirty="0"/>
              <a:t>Name</a:t>
            </a:r>
            <a:endParaRPr lang="ru-RU" dirty="0"/>
          </a:p>
        </p:txBody>
      </p:sp>
      <p:sp>
        <p:nvSpPr>
          <p:cNvPr id="29" name="Текст 13">
            <a:extLst>
              <a:ext uri="{FF2B5EF4-FFF2-40B4-BE49-F238E27FC236}">
                <a16:creationId xmlns="" xmlns:a16="http://schemas.microsoft.com/office/drawing/2014/main" id="{7E81EC0E-C936-F047-BCBE-336A7C292867}"/>
              </a:ext>
            </a:extLst>
          </p:cNvPr>
          <p:cNvSpPr>
            <a:spLocks noGrp="1"/>
          </p:cNvSpPr>
          <p:nvPr>
            <p:ph type="body" sz="quarter" idx="25" hasCustomPrompt="1"/>
          </p:nvPr>
        </p:nvSpPr>
        <p:spPr>
          <a:xfrm>
            <a:off x="12566751" y="8560198"/>
            <a:ext cx="8783537" cy="110863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30" name="Текст 13">
            <a:extLst>
              <a:ext uri="{FF2B5EF4-FFF2-40B4-BE49-F238E27FC236}">
                <a16:creationId xmlns="" xmlns:a16="http://schemas.microsoft.com/office/drawing/2014/main" id="{07F13FDB-A60B-B342-A857-6517C7DCD78C}"/>
              </a:ext>
            </a:extLst>
          </p:cNvPr>
          <p:cNvSpPr>
            <a:spLocks noGrp="1"/>
          </p:cNvSpPr>
          <p:nvPr>
            <p:ph type="body" sz="quarter" idx="26" hasCustomPrompt="1"/>
          </p:nvPr>
        </p:nvSpPr>
        <p:spPr>
          <a:xfrm>
            <a:off x="12568741" y="10053824"/>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31" name="Рисунок 2">
            <a:extLst>
              <a:ext uri="{FF2B5EF4-FFF2-40B4-BE49-F238E27FC236}">
                <a16:creationId xmlns="" xmlns:a16="http://schemas.microsoft.com/office/drawing/2014/main" id="{3B2C3192-866A-8048-BEA0-5B4E8777CCFF}"/>
              </a:ext>
            </a:extLst>
          </p:cNvPr>
          <p:cNvSpPr>
            <a:spLocks noGrp="1"/>
          </p:cNvSpPr>
          <p:nvPr>
            <p:ph type="pic" sz="quarter" idx="27" hasCustomPrompt="1"/>
          </p:nvPr>
        </p:nvSpPr>
        <p:spPr>
          <a:xfrm>
            <a:off x="11992033" y="10847525"/>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32" name="Текст 13">
            <a:extLst>
              <a:ext uri="{FF2B5EF4-FFF2-40B4-BE49-F238E27FC236}">
                <a16:creationId xmlns="" xmlns:a16="http://schemas.microsoft.com/office/drawing/2014/main" id="{7AE597FB-C22A-7E48-A3EE-8EFF0DCD357B}"/>
              </a:ext>
            </a:extLst>
          </p:cNvPr>
          <p:cNvSpPr>
            <a:spLocks noGrp="1"/>
          </p:cNvSpPr>
          <p:nvPr>
            <p:ph type="body" sz="quarter" idx="28" hasCustomPrompt="1"/>
          </p:nvPr>
        </p:nvSpPr>
        <p:spPr>
          <a:xfrm>
            <a:off x="12568739" y="10797004"/>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33" name="Рисунок 2">
            <a:extLst>
              <a:ext uri="{FF2B5EF4-FFF2-40B4-BE49-F238E27FC236}">
                <a16:creationId xmlns="" xmlns:a16="http://schemas.microsoft.com/office/drawing/2014/main" id="{4DF56AA7-D6F0-BA4C-8FBE-3FA6464E61F7}"/>
              </a:ext>
            </a:extLst>
          </p:cNvPr>
          <p:cNvSpPr>
            <a:spLocks noGrp="1"/>
          </p:cNvSpPr>
          <p:nvPr>
            <p:ph type="pic" sz="quarter" idx="29" hasCustomPrompt="1"/>
          </p:nvPr>
        </p:nvSpPr>
        <p:spPr>
          <a:xfrm>
            <a:off x="2455458" y="10110377"/>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34" name="Рисунок 2">
            <a:extLst>
              <a:ext uri="{FF2B5EF4-FFF2-40B4-BE49-F238E27FC236}">
                <a16:creationId xmlns="" xmlns:a16="http://schemas.microsoft.com/office/drawing/2014/main" id="{2EB03A33-C54E-0245-9F4E-355716FD52BB}"/>
              </a:ext>
            </a:extLst>
          </p:cNvPr>
          <p:cNvSpPr>
            <a:spLocks noGrp="1"/>
          </p:cNvSpPr>
          <p:nvPr>
            <p:ph type="pic" sz="quarter" idx="30" hasCustomPrompt="1"/>
          </p:nvPr>
        </p:nvSpPr>
        <p:spPr>
          <a:xfrm>
            <a:off x="11992033" y="10110377"/>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Tree>
    <p:extLst>
      <p:ext uri="{BB962C8B-B14F-4D97-AF65-F5344CB8AC3E}">
        <p14:creationId xmlns:p14="http://schemas.microsoft.com/office/powerpoint/2010/main" val="30294301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159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4">
    <p:bg>
      <p:bgPr>
        <a:solidFill>
          <a:schemeClr val="tx1"/>
        </a:solid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 xmlns:a16="http://schemas.microsoft.com/office/drawing/2014/main" id="{E68F06DF-25BF-DA43-A249-1D8E105D81F5}"/>
              </a:ext>
            </a:extLst>
          </p:cNvPr>
          <p:cNvSpPr>
            <a:spLocks noGrp="1"/>
          </p:cNvSpPr>
          <p:nvPr>
            <p:ph type="pic" sz="quarter" idx="10" hasCustomPrompt="1"/>
          </p:nvPr>
        </p:nvSpPr>
        <p:spPr>
          <a:xfrm>
            <a:off x="57638" y="0"/>
            <a:ext cx="24382413" cy="13716000"/>
          </a:xfrm>
          <a:prstGeom prst="rect">
            <a:avLst/>
          </a:prstGeom>
          <a:blipFill>
            <a:blip r:embed="rId2">
              <a:alphaModFix amt="50000"/>
            </a:blip>
            <a:stretch>
              <a:fillRect/>
            </a:stretch>
          </a:blipFill>
        </p:spPr>
        <p:txBody>
          <a:bodyPr/>
          <a:lstStyle>
            <a:lvl1pPr algn="ctr">
              <a:defRPr>
                <a:solidFill>
                  <a:schemeClr val="bg2"/>
                </a:solidFill>
              </a:defRPr>
            </a:lvl1pPr>
          </a:lstStyle>
          <a:p>
            <a:r>
              <a:rPr lang="ru-RU" dirty="0"/>
              <a:t>На фон нужно вставить изображение</a:t>
            </a:r>
          </a:p>
        </p:txBody>
      </p:sp>
      <p:sp>
        <p:nvSpPr>
          <p:cNvPr id="5" name="Text Placeholder 2">
            <a:extLst>
              <a:ext uri="{FF2B5EF4-FFF2-40B4-BE49-F238E27FC236}">
                <a16:creationId xmlns="" xmlns:a16="http://schemas.microsoft.com/office/drawing/2014/main" id="{EA2A1BFC-2E62-AF46-B06C-706D800F0BC3}"/>
              </a:ext>
            </a:extLst>
          </p:cNvPr>
          <p:cNvSpPr>
            <a:spLocks noGrp="1"/>
          </p:cNvSpPr>
          <p:nvPr>
            <p:ph type="body" idx="1" hasCustomPrompt="1"/>
          </p:nvPr>
        </p:nvSpPr>
        <p:spPr>
          <a:xfrm>
            <a:off x="3042000" y="915889"/>
            <a:ext cx="18308288" cy="1085949"/>
          </a:xfrm>
          <a:prstGeom prst="rect">
            <a:avLst/>
          </a:prstGeom>
        </p:spPr>
        <p:txBody>
          <a:bodyPr tIns="125999" anchor="t">
            <a:noAutofit/>
          </a:bodyPr>
          <a:lstStyle>
            <a:lvl1pPr marL="0" indent="0">
              <a:buNone/>
              <a:defRPr sz="4800">
                <a:solidFill>
                  <a:schemeClr val="bg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 xmlns:a16="http://schemas.microsoft.com/office/drawing/2014/main" id="{FB0F8C3D-6D3E-D240-A05F-03CA334B26E4}"/>
              </a:ext>
            </a:extLst>
          </p:cNvPr>
          <p:cNvSpPr>
            <a:spLocks noGrp="1"/>
          </p:cNvSpPr>
          <p:nvPr>
            <p:ph type="ctrTitle" hasCustomPrompt="1"/>
          </p:nvPr>
        </p:nvSpPr>
        <p:spPr>
          <a:xfrm>
            <a:off x="3042718" y="3831168"/>
            <a:ext cx="8784157"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solidFill>
                  <a:schemeClr val="bg1"/>
                </a:solidFill>
                <a:latin typeface="+mj-lt"/>
              </a:defRPr>
            </a:lvl1pPr>
          </a:lstStyle>
          <a:p>
            <a:r>
              <a:rPr lang="ru-RU" dirty="0"/>
              <a:t>Заголовок</a:t>
            </a:r>
            <a:endParaRPr lang="en-US" dirty="0"/>
          </a:p>
        </p:txBody>
      </p:sp>
    </p:spTree>
    <p:extLst>
      <p:ext uri="{BB962C8B-B14F-4D97-AF65-F5344CB8AC3E}">
        <p14:creationId xmlns:p14="http://schemas.microsoft.com/office/powerpoint/2010/main" val="124234702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Содержание">
    <p:bg>
      <p:bgPr>
        <a:solidFill>
          <a:schemeClr val="bg2"/>
        </a:solidFill>
        <a:effectLst/>
      </p:bgPr>
    </p:bg>
    <p:spTree>
      <p:nvGrpSpPr>
        <p:cNvPr id="1" name=""/>
        <p:cNvGrpSpPr/>
        <p:nvPr/>
      </p:nvGrpSpPr>
      <p:grpSpPr>
        <a:xfrm>
          <a:off x="0" y="0"/>
          <a:ext cx="0" cy="0"/>
          <a:chOff x="0" y="0"/>
          <a:chExt cx="0" cy="0"/>
        </a:xfrm>
      </p:grpSpPr>
      <p:sp>
        <p:nvSpPr>
          <p:cNvPr id="7" name="Текст 6"/>
          <p:cNvSpPr>
            <a:spLocks noGrp="1"/>
          </p:cNvSpPr>
          <p:nvPr>
            <p:ph type="body" sz="quarter" idx="11" hasCustomPrompt="1"/>
          </p:nvPr>
        </p:nvSpPr>
        <p:spPr>
          <a:xfrm>
            <a:off x="5241600"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Первый раздел</a:t>
            </a:r>
          </a:p>
        </p:txBody>
      </p:sp>
      <p:sp>
        <p:nvSpPr>
          <p:cNvPr id="31" name="Title 1"/>
          <p:cNvSpPr>
            <a:spLocks noGrp="1"/>
          </p:cNvSpPr>
          <p:nvPr>
            <p:ph type="title" hasCustomPrompt="1"/>
          </p:nvPr>
        </p:nvSpPr>
        <p:spPr>
          <a:xfrm>
            <a:off x="3042000" y="1630363"/>
            <a:ext cx="18308288" cy="1473200"/>
          </a:xfrm>
        </p:spPr>
        <p:txBody>
          <a:bodyPr tIns="216000" rIns="0" anchor="t"/>
          <a:lstStyle>
            <a:lvl1pPr>
              <a:defRPr baseline="0">
                <a:latin typeface="+mj-lt"/>
              </a:defRPr>
            </a:lvl1pPr>
          </a:lstStyle>
          <a:p>
            <a:r>
              <a:rPr lang="ru-RU" dirty="0"/>
              <a:t>Заголовок</a:t>
            </a:r>
            <a:endParaRPr lang="en-US" dirty="0"/>
          </a:p>
        </p:txBody>
      </p:sp>
      <p:sp>
        <p:nvSpPr>
          <p:cNvPr id="32" name="Текст 3">
            <a:extLst>
              <a:ext uri="{FF2B5EF4-FFF2-40B4-BE49-F238E27FC236}">
                <a16:creationId xmlns="" xmlns:a16="http://schemas.microsoft.com/office/drawing/2014/main" id="{59F20745-D3B4-E445-AF16-337808FC884F}"/>
              </a:ext>
            </a:extLst>
          </p:cNvPr>
          <p:cNvSpPr>
            <a:spLocks noGrp="1"/>
          </p:cNvSpPr>
          <p:nvPr>
            <p:ph type="body" sz="quarter" idx="34" hasCustomPrompt="1"/>
          </p:nvPr>
        </p:nvSpPr>
        <p:spPr>
          <a:xfrm>
            <a:off x="3041999" y="3828862"/>
            <a:ext cx="1458563" cy="733425"/>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7" name="Текст 6">
            <a:extLst>
              <a:ext uri="{FF2B5EF4-FFF2-40B4-BE49-F238E27FC236}">
                <a16:creationId xmlns="" xmlns:a16="http://schemas.microsoft.com/office/drawing/2014/main" id="{68C071BF-C16D-9E4B-AEEF-072A72D2CB63}"/>
              </a:ext>
            </a:extLst>
          </p:cNvPr>
          <p:cNvSpPr>
            <a:spLocks noGrp="1"/>
          </p:cNvSpPr>
          <p:nvPr>
            <p:ph type="body" sz="quarter" idx="68" hasCustomPrompt="1"/>
          </p:nvPr>
        </p:nvSpPr>
        <p:spPr>
          <a:xfrm>
            <a:off x="5243044"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Второй раздел</a:t>
            </a:r>
          </a:p>
        </p:txBody>
      </p:sp>
      <p:sp>
        <p:nvSpPr>
          <p:cNvPr id="28" name="Текст 3">
            <a:extLst>
              <a:ext uri="{FF2B5EF4-FFF2-40B4-BE49-F238E27FC236}">
                <a16:creationId xmlns="" xmlns:a16="http://schemas.microsoft.com/office/drawing/2014/main" id="{D1B7A5B9-7DAF-A941-AE5F-8010D004A7F4}"/>
              </a:ext>
            </a:extLst>
          </p:cNvPr>
          <p:cNvSpPr>
            <a:spLocks noGrp="1"/>
          </p:cNvSpPr>
          <p:nvPr>
            <p:ph type="body" sz="quarter" idx="69" hasCustomPrompt="1"/>
          </p:nvPr>
        </p:nvSpPr>
        <p:spPr>
          <a:xfrm>
            <a:off x="3041999" y="5307795"/>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9" name="Текст 6">
            <a:extLst>
              <a:ext uri="{FF2B5EF4-FFF2-40B4-BE49-F238E27FC236}">
                <a16:creationId xmlns="" xmlns:a16="http://schemas.microsoft.com/office/drawing/2014/main" id="{519C18FB-A744-6849-8662-B416DEBDF172}"/>
              </a:ext>
            </a:extLst>
          </p:cNvPr>
          <p:cNvSpPr>
            <a:spLocks noGrp="1"/>
          </p:cNvSpPr>
          <p:nvPr>
            <p:ph type="body" sz="quarter" idx="70" hasCustomPrompt="1"/>
          </p:nvPr>
        </p:nvSpPr>
        <p:spPr>
          <a:xfrm>
            <a:off x="5243044"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Третий раздел</a:t>
            </a:r>
          </a:p>
        </p:txBody>
      </p:sp>
      <p:sp>
        <p:nvSpPr>
          <p:cNvPr id="30" name="Текст 3">
            <a:extLst>
              <a:ext uri="{FF2B5EF4-FFF2-40B4-BE49-F238E27FC236}">
                <a16:creationId xmlns="" xmlns:a16="http://schemas.microsoft.com/office/drawing/2014/main" id="{F4406C1D-B142-5F47-9DBA-4D0B7047D1E8}"/>
              </a:ext>
            </a:extLst>
          </p:cNvPr>
          <p:cNvSpPr>
            <a:spLocks noGrp="1"/>
          </p:cNvSpPr>
          <p:nvPr>
            <p:ph type="body" sz="quarter" idx="71" hasCustomPrompt="1"/>
          </p:nvPr>
        </p:nvSpPr>
        <p:spPr>
          <a:xfrm>
            <a:off x="3041999" y="6770799"/>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3" name="Текст 6">
            <a:extLst>
              <a:ext uri="{FF2B5EF4-FFF2-40B4-BE49-F238E27FC236}">
                <a16:creationId xmlns="" xmlns:a16="http://schemas.microsoft.com/office/drawing/2014/main" id="{2BEC180E-3B2E-8640-8FD3-C1E1AC2375D0}"/>
              </a:ext>
            </a:extLst>
          </p:cNvPr>
          <p:cNvSpPr>
            <a:spLocks noGrp="1"/>
          </p:cNvSpPr>
          <p:nvPr>
            <p:ph type="body" sz="quarter" idx="72" hasCustomPrompt="1"/>
          </p:nvPr>
        </p:nvSpPr>
        <p:spPr>
          <a:xfrm>
            <a:off x="5243044"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Четвёртый раздел</a:t>
            </a:r>
          </a:p>
        </p:txBody>
      </p:sp>
      <p:sp>
        <p:nvSpPr>
          <p:cNvPr id="34" name="Текст 3">
            <a:extLst>
              <a:ext uri="{FF2B5EF4-FFF2-40B4-BE49-F238E27FC236}">
                <a16:creationId xmlns="" xmlns:a16="http://schemas.microsoft.com/office/drawing/2014/main" id="{A0B4DC4D-EBAE-5742-8F8D-6B3F47BCCE39}"/>
              </a:ext>
            </a:extLst>
          </p:cNvPr>
          <p:cNvSpPr>
            <a:spLocks noGrp="1"/>
          </p:cNvSpPr>
          <p:nvPr>
            <p:ph type="body" sz="quarter" idx="73" hasCustomPrompt="1"/>
          </p:nvPr>
        </p:nvSpPr>
        <p:spPr>
          <a:xfrm>
            <a:off x="3041999" y="8229550"/>
            <a:ext cx="1458563" cy="716013"/>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5" name="Текст 6">
            <a:extLst>
              <a:ext uri="{FF2B5EF4-FFF2-40B4-BE49-F238E27FC236}">
                <a16:creationId xmlns="" xmlns:a16="http://schemas.microsoft.com/office/drawing/2014/main" id="{2D16315E-6FEC-174B-B128-E5925E3BF57B}"/>
              </a:ext>
            </a:extLst>
          </p:cNvPr>
          <p:cNvSpPr>
            <a:spLocks noGrp="1"/>
          </p:cNvSpPr>
          <p:nvPr>
            <p:ph type="body" sz="quarter" idx="74" hasCustomPrompt="1"/>
          </p:nvPr>
        </p:nvSpPr>
        <p:spPr>
          <a:xfrm>
            <a:off x="5243044"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Пятый раздел</a:t>
            </a:r>
          </a:p>
        </p:txBody>
      </p:sp>
      <p:sp>
        <p:nvSpPr>
          <p:cNvPr id="36" name="Текст 3">
            <a:extLst>
              <a:ext uri="{FF2B5EF4-FFF2-40B4-BE49-F238E27FC236}">
                <a16:creationId xmlns="" xmlns:a16="http://schemas.microsoft.com/office/drawing/2014/main" id="{65142D94-0E1F-2049-A2D9-0B8528805211}"/>
              </a:ext>
            </a:extLst>
          </p:cNvPr>
          <p:cNvSpPr>
            <a:spLocks noGrp="1"/>
          </p:cNvSpPr>
          <p:nvPr>
            <p:ph type="body" sz="quarter" idx="75" hasCustomPrompt="1"/>
          </p:nvPr>
        </p:nvSpPr>
        <p:spPr>
          <a:xfrm>
            <a:off x="3041999" y="9687521"/>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7" name="Текст 6">
            <a:extLst>
              <a:ext uri="{FF2B5EF4-FFF2-40B4-BE49-F238E27FC236}">
                <a16:creationId xmlns="" xmlns:a16="http://schemas.microsoft.com/office/drawing/2014/main" id="{0A800AF3-5748-4E43-804C-FC43E1776626}"/>
              </a:ext>
            </a:extLst>
          </p:cNvPr>
          <p:cNvSpPr>
            <a:spLocks noGrp="1"/>
          </p:cNvSpPr>
          <p:nvPr>
            <p:ph type="body" sz="quarter" idx="76" hasCustomPrompt="1"/>
          </p:nvPr>
        </p:nvSpPr>
        <p:spPr>
          <a:xfrm>
            <a:off x="5243044"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Шестой раздел</a:t>
            </a:r>
          </a:p>
        </p:txBody>
      </p:sp>
      <p:sp>
        <p:nvSpPr>
          <p:cNvPr id="38" name="Текст 3">
            <a:extLst>
              <a:ext uri="{FF2B5EF4-FFF2-40B4-BE49-F238E27FC236}">
                <a16:creationId xmlns="" xmlns:a16="http://schemas.microsoft.com/office/drawing/2014/main" id="{EDE561E0-4221-244D-9277-8CEBC45B769C}"/>
              </a:ext>
            </a:extLst>
          </p:cNvPr>
          <p:cNvSpPr>
            <a:spLocks noGrp="1"/>
          </p:cNvSpPr>
          <p:nvPr>
            <p:ph type="body" sz="quarter" idx="77" hasCustomPrompt="1"/>
          </p:nvPr>
        </p:nvSpPr>
        <p:spPr>
          <a:xfrm>
            <a:off x="3041999" y="11153775"/>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9" name="Текст 6">
            <a:extLst>
              <a:ext uri="{FF2B5EF4-FFF2-40B4-BE49-F238E27FC236}">
                <a16:creationId xmlns="" xmlns:a16="http://schemas.microsoft.com/office/drawing/2014/main" id="{9B3E06BA-02B6-454D-8FF6-9F34EB7F2662}"/>
              </a:ext>
            </a:extLst>
          </p:cNvPr>
          <p:cNvSpPr>
            <a:spLocks noGrp="1"/>
          </p:cNvSpPr>
          <p:nvPr>
            <p:ph type="body" sz="quarter" idx="78" hasCustomPrompt="1"/>
          </p:nvPr>
        </p:nvSpPr>
        <p:spPr>
          <a:xfrm>
            <a:off x="14772407"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Седьмой раздел</a:t>
            </a:r>
          </a:p>
        </p:txBody>
      </p:sp>
      <p:sp>
        <p:nvSpPr>
          <p:cNvPr id="40" name="Текст 3">
            <a:extLst>
              <a:ext uri="{FF2B5EF4-FFF2-40B4-BE49-F238E27FC236}">
                <a16:creationId xmlns="" xmlns:a16="http://schemas.microsoft.com/office/drawing/2014/main" id="{6B97D422-B3E5-1D45-ADF1-E96D651934AD}"/>
              </a:ext>
            </a:extLst>
          </p:cNvPr>
          <p:cNvSpPr>
            <a:spLocks noGrp="1"/>
          </p:cNvSpPr>
          <p:nvPr>
            <p:ph type="body" sz="quarter" idx="79" hasCustomPrompt="1"/>
          </p:nvPr>
        </p:nvSpPr>
        <p:spPr>
          <a:xfrm>
            <a:off x="12572806" y="3828862"/>
            <a:ext cx="1458563" cy="733425"/>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1" name="Текст 6">
            <a:extLst>
              <a:ext uri="{FF2B5EF4-FFF2-40B4-BE49-F238E27FC236}">
                <a16:creationId xmlns="" xmlns:a16="http://schemas.microsoft.com/office/drawing/2014/main" id="{A027CAEB-994C-F846-BC00-4FACCD445DA6}"/>
              </a:ext>
            </a:extLst>
          </p:cNvPr>
          <p:cNvSpPr>
            <a:spLocks noGrp="1"/>
          </p:cNvSpPr>
          <p:nvPr>
            <p:ph type="body" sz="quarter" idx="80" hasCustomPrompt="1"/>
          </p:nvPr>
        </p:nvSpPr>
        <p:spPr>
          <a:xfrm>
            <a:off x="14773851"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Восьмой раздел</a:t>
            </a:r>
          </a:p>
        </p:txBody>
      </p:sp>
      <p:sp>
        <p:nvSpPr>
          <p:cNvPr id="42" name="Текст 3">
            <a:extLst>
              <a:ext uri="{FF2B5EF4-FFF2-40B4-BE49-F238E27FC236}">
                <a16:creationId xmlns="" xmlns:a16="http://schemas.microsoft.com/office/drawing/2014/main" id="{DCC82649-AFC6-C546-B02B-707A8BFB64EA}"/>
              </a:ext>
            </a:extLst>
          </p:cNvPr>
          <p:cNvSpPr>
            <a:spLocks noGrp="1"/>
          </p:cNvSpPr>
          <p:nvPr>
            <p:ph type="body" sz="quarter" idx="81" hasCustomPrompt="1"/>
          </p:nvPr>
        </p:nvSpPr>
        <p:spPr>
          <a:xfrm>
            <a:off x="12572806" y="5307795"/>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3" name="Текст 6">
            <a:extLst>
              <a:ext uri="{FF2B5EF4-FFF2-40B4-BE49-F238E27FC236}">
                <a16:creationId xmlns="" xmlns:a16="http://schemas.microsoft.com/office/drawing/2014/main" id="{785F48D9-DFBF-F543-A309-A41926032259}"/>
              </a:ext>
            </a:extLst>
          </p:cNvPr>
          <p:cNvSpPr>
            <a:spLocks noGrp="1"/>
          </p:cNvSpPr>
          <p:nvPr>
            <p:ph type="body" sz="quarter" idx="82" hasCustomPrompt="1"/>
          </p:nvPr>
        </p:nvSpPr>
        <p:spPr>
          <a:xfrm>
            <a:off x="14773851"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Девятый раздел</a:t>
            </a:r>
          </a:p>
        </p:txBody>
      </p:sp>
      <p:sp>
        <p:nvSpPr>
          <p:cNvPr id="66" name="Текст 3">
            <a:extLst>
              <a:ext uri="{FF2B5EF4-FFF2-40B4-BE49-F238E27FC236}">
                <a16:creationId xmlns="" xmlns:a16="http://schemas.microsoft.com/office/drawing/2014/main" id="{D070534D-117D-5D45-A37B-B8EA2D6523C2}"/>
              </a:ext>
            </a:extLst>
          </p:cNvPr>
          <p:cNvSpPr>
            <a:spLocks noGrp="1"/>
          </p:cNvSpPr>
          <p:nvPr>
            <p:ph type="body" sz="quarter" idx="83" hasCustomPrompt="1"/>
          </p:nvPr>
        </p:nvSpPr>
        <p:spPr>
          <a:xfrm>
            <a:off x="12572806" y="6770799"/>
            <a:ext cx="1458563" cy="72399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7" name="Текст 6">
            <a:extLst>
              <a:ext uri="{FF2B5EF4-FFF2-40B4-BE49-F238E27FC236}">
                <a16:creationId xmlns="" xmlns:a16="http://schemas.microsoft.com/office/drawing/2014/main" id="{CACCE557-BB3B-0A4E-AA6C-0DF5ABD7E686}"/>
              </a:ext>
            </a:extLst>
          </p:cNvPr>
          <p:cNvSpPr>
            <a:spLocks noGrp="1"/>
          </p:cNvSpPr>
          <p:nvPr>
            <p:ph type="body" sz="quarter" idx="84" hasCustomPrompt="1"/>
          </p:nvPr>
        </p:nvSpPr>
        <p:spPr>
          <a:xfrm>
            <a:off x="14773851"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Десятый раздел</a:t>
            </a:r>
          </a:p>
        </p:txBody>
      </p:sp>
      <p:sp>
        <p:nvSpPr>
          <p:cNvPr id="68" name="Текст 3">
            <a:extLst>
              <a:ext uri="{FF2B5EF4-FFF2-40B4-BE49-F238E27FC236}">
                <a16:creationId xmlns="" xmlns:a16="http://schemas.microsoft.com/office/drawing/2014/main" id="{D3DEBB94-69EE-5842-9000-3509D15EACD7}"/>
              </a:ext>
            </a:extLst>
          </p:cNvPr>
          <p:cNvSpPr>
            <a:spLocks noGrp="1"/>
          </p:cNvSpPr>
          <p:nvPr>
            <p:ph type="body" sz="quarter" idx="85" hasCustomPrompt="1"/>
          </p:nvPr>
        </p:nvSpPr>
        <p:spPr>
          <a:xfrm>
            <a:off x="12572806" y="8229550"/>
            <a:ext cx="1458563" cy="716013"/>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9" name="Текст 6">
            <a:extLst>
              <a:ext uri="{FF2B5EF4-FFF2-40B4-BE49-F238E27FC236}">
                <a16:creationId xmlns="" xmlns:a16="http://schemas.microsoft.com/office/drawing/2014/main" id="{88C3D922-D9E3-D743-94EE-C0562E3A27D0}"/>
              </a:ext>
            </a:extLst>
          </p:cNvPr>
          <p:cNvSpPr>
            <a:spLocks noGrp="1"/>
          </p:cNvSpPr>
          <p:nvPr>
            <p:ph type="body" sz="quarter" idx="86" hasCustomPrompt="1"/>
          </p:nvPr>
        </p:nvSpPr>
        <p:spPr>
          <a:xfrm>
            <a:off x="14773851"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Одиннадцатый раздел</a:t>
            </a:r>
          </a:p>
        </p:txBody>
      </p:sp>
      <p:sp>
        <p:nvSpPr>
          <p:cNvPr id="70" name="Текст 3">
            <a:extLst>
              <a:ext uri="{FF2B5EF4-FFF2-40B4-BE49-F238E27FC236}">
                <a16:creationId xmlns="" xmlns:a16="http://schemas.microsoft.com/office/drawing/2014/main" id="{9592070E-32D6-204B-98DD-C681B353234F}"/>
              </a:ext>
            </a:extLst>
          </p:cNvPr>
          <p:cNvSpPr>
            <a:spLocks noGrp="1"/>
          </p:cNvSpPr>
          <p:nvPr>
            <p:ph type="body" sz="quarter" idx="87" hasCustomPrompt="1"/>
          </p:nvPr>
        </p:nvSpPr>
        <p:spPr>
          <a:xfrm>
            <a:off x="12572806" y="9687521"/>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71" name="Текст 6">
            <a:extLst>
              <a:ext uri="{FF2B5EF4-FFF2-40B4-BE49-F238E27FC236}">
                <a16:creationId xmlns="" xmlns:a16="http://schemas.microsoft.com/office/drawing/2014/main" id="{A5A0FFF5-8CA8-4949-AA02-7FE56AA031B2}"/>
              </a:ext>
            </a:extLst>
          </p:cNvPr>
          <p:cNvSpPr>
            <a:spLocks noGrp="1"/>
          </p:cNvSpPr>
          <p:nvPr>
            <p:ph type="body" sz="quarter" idx="88" hasCustomPrompt="1"/>
          </p:nvPr>
        </p:nvSpPr>
        <p:spPr>
          <a:xfrm>
            <a:off x="14773851"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Двенадцатый раздел</a:t>
            </a:r>
          </a:p>
        </p:txBody>
      </p:sp>
      <p:sp>
        <p:nvSpPr>
          <p:cNvPr id="72" name="Текст 3">
            <a:extLst>
              <a:ext uri="{FF2B5EF4-FFF2-40B4-BE49-F238E27FC236}">
                <a16:creationId xmlns="" xmlns:a16="http://schemas.microsoft.com/office/drawing/2014/main" id="{1BE75190-6D2A-6E4A-9D09-464B35FDC320}"/>
              </a:ext>
            </a:extLst>
          </p:cNvPr>
          <p:cNvSpPr>
            <a:spLocks noGrp="1"/>
          </p:cNvSpPr>
          <p:nvPr>
            <p:ph type="body" sz="quarter" idx="89" hasCustomPrompt="1"/>
          </p:nvPr>
        </p:nvSpPr>
        <p:spPr>
          <a:xfrm>
            <a:off x="12572806" y="11153775"/>
            <a:ext cx="1458563" cy="732829"/>
          </a:xfrm>
          <a:prstGeom prst="rect">
            <a:avLst/>
          </a:prstGeom>
          <a:blipFill>
            <a:blip r:embed="rId2"/>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Tree>
    <p:extLst>
      <p:ext uri="{BB962C8B-B14F-4D97-AF65-F5344CB8AC3E}">
        <p14:creationId xmlns:p14="http://schemas.microsoft.com/office/powerpoint/2010/main" val="206766471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theme" Target="../theme/theme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6" name="Slide Number Placeholder 5"/>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4" name="Заголовок 3"/>
          <p:cNvSpPr>
            <a:spLocks noGrp="1"/>
          </p:cNvSpPr>
          <p:nvPr>
            <p:ph type="title"/>
          </p:nvPr>
        </p:nvSpPr>
        <p:spPr>
          <a:xfrm>
            <a:off x="1587600" y="547141"/>
            <a:ext cx="21232812" cy="2554323"/>
          </a:xfrm>
          <a:prstGeom prst="rect">
            <a:avLst/>
          </a:prstGeom>
        </p:spPr>
        <p:txBody>
          <a:bodyPr vert="horz" lIns="0" tIns="198000" rIns="0" bIns="0" rtlCol="0" anchor="t">
            <a:noAutofit/>
          </a:bodyPr>
          <a:lstStyle/>
          <a:p>
            <a:r>
              <a:rPr lang="ru-RU" dirty="0"/>
              <a:t>Образец </a:t>
            </a:r>
            <a:br>
              <a:rPr lang="ru-RU" dirty="0"/>
            </a:br>
            <a:r>
              <a:rPr lang="ru-RU" dirty="0"/>
              <a:t>заголовка</a:t>
            </a:r>
          </a:p>
        </p:txBody>
      </p:sp>
      <p:sp>
        <p:nvSpPr>
          <p:cNvPr id="7" name="Текст 2"/>
          <p:cNvSpPr>
            <a:spLocks noGrp="1"/>
          </p:cNvSpPr>
          <p:nvPr>
            <p:ph type="body" idx="1"/>
          </p:nvPr>
        </p:nvSpPr>
        <p:spPr>
          <a:xfrm>
            <a:off x="1587600" y="3431440"/>
            <a:ext cx="21224775" cy="8817710"/>
          </a:xfrm>
          <a:prstGeom prst="rect">
            <a:avLst/>
          </a:prstGeom>
        </p:spPr>
        <p:txBody>
          <a:bodyPr vert="horz" lIns="0" tIns="0" rIns="0" bIns="0" rtlCol="0">
            <a:noAutofit/>
          </a:bodyPr>
          <a:lstStyle/>
          <a:p>
            <a:pPr lvl="0"/>
            <a:r>
              <a:rPr lang="ru-RU" dirty="0"/>
              <a:t>Образец текста</a:t>
            </a:r>
          </a:p>
          <a:p>
            <a:pPr lvl="0"/>
            <a:endParaRPr lang="ru-RU" dirty="0"/>
          </a:p>
          <a:p>
            <a:pPr lvl="1"/>
            <a:r>
              <a:rPr lang="ru-RU" dirty="0"/>
              <a:t>Ключевая мысль</a:t>
            </a:r>
          </a:p>
          <a:p>
            <a:pPr lvl="1"/>
            <a:endParaRPr lang="ru-RU" dirty="0"/>
          </a:p>
          <a:p>
            <a:pPr lvl="2"/>
            <a:r>
              <a:rPr lang="ru-RU" dirty="0"/>
              <a:t>Маркированный список</a:t>
            </a:r>
          </a:p>
          <a:p>
            <a:pPr lvl="2"/>
            <a:endParaRPr lang="ru-RU" dirty="0"/>
          </a:p>
          <a:p>
            <a:pPr lvl="3"/>
            <a:r>
              <a:rPr lang="ru-RU" dirty="0"/>
              <a:t>Нумерованный список</a:t>
            </a:r>
          </a:p>
          <a:p>
            <a:pPr lvl="3"/>
            <a:endParaRPr lang="ru-RU" dirty="0"/>
          </a:p>
          <a:p>
            <a:pPr lvl="4"/>
            <a:r>
              <a:rPr lang="ru-RU" dirty="0"/>
              <a:t>Образец текста</a:t>
            </a:r>
          </a:p>
        </p:txBody>
      </p:sp>
    </p:spTree>
    <p:extLst>
      <p:ext uri="{BB962C8B-B14F-4D97-AF65-F5344CB8AC3E}">
        <p14:creationId xmlns:p14="http://schemas.microsoft.com/office/powerpoint/2010/main" val="3765777144"/>
      </p:ext>
    </p:extLst>
  </p:cSld>
  <p:clrMap bg1="lt1" tx1="dk1" bg2="lt2" tx2="dk2" accent1="accent1" accent2="accent2" accent3="accent3" accent4="accent4" accent5="accent5" accent6="accent6" hlink="hlink" folHlink="folHlink"/>
  <p:sldLayoutIdLst>
    <p:sldLayoutId id="2147483888" r:id="rId1"/>
    <p:sldLayoutId id="2147483908" r:id="rId2"/>
    <p:sldLayoutId id="2147483887" r:id="rId3"/>
    <p:sldLayoutId id="2147483889" r:id="rId4"/>
    <p:sldLayoutId id="2147483866" r:id="rId5"/>
    <p:sldLayoutId id="2147483909" r:id="rId6"/>
    <p:sldLayoutId id="2147483911" r:id="rId7"/>
    <p:sldLayoutId id="2147483912" r:id="rId8"/>
    <p:sldLayoutId id="2147483890" r:id="rId9"/>
    <p:sldLayoutId id="2147483891" r:id="rId10"/>
    <p:sldLayoutId id="2147483867" r:id="rId11"/>
    <p:sldLayoutId id="2147483896" r:id="rId12"/>
    <p:sldLayoutId id="2147483897" r:id="rId13"/>
    <p:sldLayoutId id="2147483898" r:id="rId14"/>
    <p:sldLayoutId id="2147483899" r:id="rId15"/>
    <p:sldLayoutId id="2147483900" r:id="rId16"/>
    <p:sldLayoutId id="2147483901" r:id="rId17"/>
    <p:sldLayoutId id="2147483902" r:id="rId18"/>
    <p:sldLayoutId id="2147483916" r:id="rId19"/>
    <p:sldLayoutId id="2147483903" r:id="rId20"/>
    <p:sldLayoutId id="2147483914" r:id="rId21"/>
    <p:sldLayoutId id="2147483904" r:id="rId22"/>
    <p:sldLayoutId id="2147483905" r:id="rId23"/>
    <p:sldLayoutId id="2147483920" r:id="rId24"/>
    <p:sldLayoutId id="2147483921" r:id="rId25"/>
    <p:sldLayoutId id="2147483922" r:id="rId26"/>
    <p:sldLayoutId id="2147483923" r:id="rId27"/>
    <p:sldLayoutId id="2147483924" r:id="rId28"/>
    <p:sldLayoutId id="2147483925" r:id="rId29"/>
    <p:sldLayoutId id="2147483926" r:id="rId30"/>
    <p:sldLayoutId id="2147483917" r:id="rId31"/>
    <p:sldLayoutId id="2147483913" r:id="rId32"/>
    <p:sldLayoutId id="2147483906" r:id="rId33"/>
    <p:sldLayoutId id="2147483907" r:id="rId34"/>
    <p:sldLayoutId id="2147483894" r:id="rId35"/>
    <p:sldLayoutId id="2147483918" r:id="rId36"/>
    <p:sldLayoutId id="2147483919" r:id="rId37"/>
    <p:sldLayoutId id="2147483991" r:id="rId38"/>
    <p:sldLayoutId id="2147483992" r:id="rId39"/>
  </p:sldLayoutIdLst>
  <p:hf hdr="0" dt="0"/>
  <p:txStyles>
    <p:titleStyle>
      <a:lvl1pPr marL="0" algn="l" defTabSz="1828619" rtl="0" eaLnBrk="1" latinLnBrk="0" hangingPunct="1">
        <a:lnSpc>
          <a:spcPct val="100000"/>
        </a:lnSpc>
        <a:spcBef>
          <a:spcPct val="0"/>
        </a:spcBef>
        <a:buNone/>
        <a:defRPr sz="7200" b="1" kern="1200">
          <a:solidFill>
            <a:schemeClr val="tx1"/>
          </a:solidFill>
          <a:latin typeface="+mj-lt"/>
          <a:ea typeface="+mj-ea"/>
          <a:cs typeface="+mj-cs"/>
        </a:defRPr>
      </a:lvl1pPr>
    </p:titleStyle>
    <p:body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619" rtl="0" eaLnBrk="1" latinLnBrk="0" hangingPunct="1">
        <a:defRPr sz="3600" kern="1200">
          <a:solidFill>
            <a:schemeClr val="tx1"/>
          </a:solidFill>
          <a:latin typeface="+mn-lt"/>
          <a:ea typeface="+mn-ea"/>
          <a:cs typeface="+mn-cs"/>
        </a:defRPr>
      </a:lvl1pPr>
      <a:lvl2pPr marL="914308" algn="l" defTabSz="1828619" rtl="0" eaLnBrk="1" latinLnBrk="0" hangingPunct="1">
        <a:defRPr sz="3600" kern="1200">
          <a:solidFill>
            <a:schemeClr val="tx1"/>
          </a:solidFill>
          <a:latin typeface="+mn-lt"/>
          <a:ea typeface="+mn-ea"/>
          <a:cs typeface="+mn-cs"/>
        </a:defRPr>
      </a:lvl2pPr>
      <a:lvl3pPr marL="1828619" algn="l" defTabSz="1828619" rtl="0" eaLnBrk="1" latinLnBrk="0" hangingPunct="1">
        <a:defRPr sz="3600" kern="1200">
          <a:solidFill>
            <a:schemeClr val="tx1"/>
          </a:solidFill>
          <a:latin typeface="+mn-lt"/>
          <a:ea typeface="+mn-ea"/>
          <a:cs typeface="+mn-cs"/>
        </a:defRPr>
      </a:lvl3pPr>
      <a:lvl4pPr marL="2742927" algn="l" defTabSz="1828619" rtl="0" eaLnBrk="1" latinLnBrk="0" hangingPunct="1">
        <a:defRPr sz="3600" kern="1200">
          <a:solidFill>
            <a:schemeClr val="tx1"/>
          </a:solidFill>
          <a:latin typeface="+mn-lt"/>
          <a:ea typeface="+mn-ea"/>
          <a:cs typeface="+mn-cs"/>
        </a:defRPr>
      </a:lvl4pPr>
      <a:lvl5pPr marL="3657235" algn="l" defTabSz="1828619" rtl="0" eaLnBrk="1" latinLnBrk="0" hangingPunct="1">
        <a:defRPr sz="3600" kern="1200">
          <a:solidFill>
            <a:schemeClr val="tx1"/>
          </a:solidFill>
          <a:latin typeface="+mn-lt"/>
          <a:ea typeface="+mn-ea"/>
          <a:cs typeface="+mn-cs"/>
        </a:defRPr>
      </a:lvl5pPr>
      <a:lvl6pPr marL="4571543" algn="l" defTabSz="1828619" rtl="0" eaLnBrk="1" latinLnBrk="0" hangingPunct="1">
        <a:defRPr sz="3600" kern="1200">
          <a:solidFill>
            <a:schemeClr val="tx1"/>
          </a:solidFill>
          <a:latin typeface="+mn-lt"/>
          <a:ea typeface="+mn-ea"/>
          <a:cs typeface="+mn-cs"/>
        </a:defRPr>
      </a:lvl6pPr>
      <a:lvl7pPr marL="5485852" algn="l" defTabSz="1828619" rtl="0" eaLnBrk="1" latinLnBrk="0" hangingPunct="1">
        <a:defRPr sz="3600" kern="1200">
          <a:solidFill>
            <a:schemeClr val="tx1"/>
          </a:solidFill>
          <a:latin typeface="+mn-lt"/>
          <a:ea typeface="+mn-ea"/>
          <a:cs typeface="+mn-cs"/>
        </a:defRPr>
      </a:lvl7pPr>
      <a:lvl8pPr marL="6400160" algn="l" defTabSz="1828619" rtl="0" eaLnBrk="1" latinLnBrk="0" hangingPunct="1">
        <a:defRPr sz="3600" kern="1200">
          <a:solidFill>
            <a:schemeClr val="tx1"/>
          </a:solidFill>
          <a:latin typeface="+mn-lt"/>
          <a:ea typeface="+mn-ea"/>
          <a:cs typeface="+mn-cs"/>
        </a:defRPr>
      </a:lvl8pPr>
      <a:lvl9pPr marL="7314467" algn="l" defTabSz="182861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762">
          <p15:clr>
            <a:srgbClr val="F26B43"/>
          </p15:clr>
        </p15:guide>
        <p15:guide id="2" pos="6531">
          <p15:clr>
            <a:srgbClr val="F26B43"/>
          </p15:clr>
        </p15:guide>
        <p15:guide id="3" pos="6298">
          <p15:clr>
            <a:srgbClr val="F26B43"/>
          </p15:clr>
        </p15:guide>
        <p15:guide id="4" pos="6067">
          <p15:clr>
            <a:srgbClr val="F26B43"/>
          </p15:clr>
        </p15:guide>
        <p15:guide id="5" pos="5834">
          <p15:clr>
            <a:srgbClr val="F26B43"/>
          </p15:clr>
        </p15:guide>
        <p15:guide id="6" pos="5603">
          <p15:clr>
            <a:srgbClr val="F26B43"/>
          </p15:clr>
        </p15:guide>
        <p15:guide id="8" pos="5148">
          <p15:clr>
            <a:srgbClr val="F26B43"/>
          </p15:clr>
        </p15:guide>
        <p15:guide id="9" pos="4915">
          <p15:clr>
            <a:srgbClr val="F26B43"/>
          </p15:clr>
        </p15:guide>
        <p15:guide id="10" pos="4682">
          <p15:clr>
            <a:srgbClr val="F26B43"/>
          </p15:clr>
        </p15:guide>
        <p15:guide id="11" pos="4451">
          <p15:clr>
            <a:srgbClr val="F26B43"/>
          </p15:clr>
        </p15:guide>
        <p15:guide id="12" pos="4218">
          <p15:clr>
            <a:srgbClr val="F26B43"/>
          </p15:clr>
        </p15:guide>
        <p15:guide id="13" pos="3763">
          <p15:clr>
            <a:srgbClr val="F26B43"/>
          </p15:clr>
        </p15:guide>
        <p15:guide id="14" pos="3994">
          <p15:clr>
            <a:srgbClr val="F26B43"/>
          </p15:clr>
        </p15:guide>
        <p15:guide id="15" pos="3530">
          <p15:clr>
            <a:srgbClr val="F26B43"/>
          </p15:clr>
        </p15:guide>
        <p15:guide id="16" pos="3299">
          <p15:clr>
            <a:srgbClr val="F26B43"/>
          </p15:clr>
        </p15:guide>
        <p15:guide id="17" pos="2835">
          <p15:clr>
            <a:srgbClr val="F26B43"/>
          </p15:clr>
        </p15:guide>
        <p15:guide id="19" pos="2611">
          <p15:clr>
            <a:srgbClr val="F26B43"/>
          </p15:clr>
        </p15:guide>
        <p15:guide id="20" pos="2378">
          <p15:clr>
            <a:srgbClr val="F26B43"/>
          </p15:clr>
        </p15:guide>
        <p15:guide id="21" pos="2147">
          <p15:clr>
            <a:srgbClr val="F26B43"/>
          </p15:clr>
        </p15:guide>
        <p15:guide id="25" pos="6986">
          <p15:clr>
            <a:srgbClr val="F26B43"/>
          </p15:clr>
        </p15:guide>
        <p15:guide id="27" pos="7219">
          <p15:clr>
            <a:srgbClr val="F26B43"/>
          </p15:clr>
        </p15:guide>
        <p15:guide id="29" pos="7913">
          <p15:clr>
            <a:srgbClr val="F26B43"/>
          </p15:clr>
        </p15:guide>
        <p15:guide id="30" pos="8146">
          <p15:clr>
            <a:srgbClr val="F26B43"/>
          </p15:clr>
        </p15:guide>
        <p15:guide id="31" pos="8372">
          <p15:clr>
            <a:srgbClr val="F26B43"/>
          </p15:clr>
        </p15:guide>
        <p15:guide id="32" pos="8602">
          <p15:clr>
            <a:srgbClr val="F26B43"/>
          </p15:clr>
        </p15:guide>
        <p15:guide id="33" pos="9529">
          <p15:clr>
            <a:srgbClr val="F26B43"/>
          </p15:clr>
        </p15:guide>
        <p15:guide id="34" pos="8834">
          <p15:clr>
            <a:srgbClr val="F26B43"/>
          </p15:clr>
        </p15:guide>
        <p15:guide id="35" pos="9754">
          <p15:clr>
            <a:srgbClr val="F26B43"/>
          </p15:clr>
        </p15:guide>
        <p15:guide id="36" pos="10681">
          <p15:clr>
            <a:srgbClr val="F26B43"/>
          </p15:clr>
        </p15:guide>
        <p15:guide id="38" pos="10218">
          <p15:clr>
            <a:srgbClr val="F26B43"/>
          </p15:clr>
        </p15:guide>
        <p15:guide id="39" pos="12522">
          <p15:clr>
            <a:srgbClr val="F26B43"/>
          </p15:clr>
        </p15:guide>
        <p15:guide id="40" pos="10450">
          <p15:clr>
            <a:srgbClr val="F26B43"/>
          </p15:clr>
        </p15:guide>
        <p15:guide id="41" pos="10909" userDrawn="1">
          <p15:clr>
            <a:srgbClr val="F26B43"/>
          </p15:clr>
        </p15:guide>
        <p15:guide id="42" pos="11138">
          <p15:clr>
            <a:srgbClr val="F26B43"/>
          </p15:clr>
        </p15:guide>
        <p15:guide id="44" pos="11370">
          <p15:clr>
            <a:srgbClr val="F26B43"/>
          </p15:clr>
        </p15:guide>
        <p15:guide id="45" pos="11602">
          <p15:clr>
            <a:srgbClr val="F26B43"/>
          </p15:clr>
        </p15:guide>
        <p15:guide id="47" pos="11833">
          <p15:clr>
            <a:srgbClr val="F26B43"/>
          </p15:clr>
        </p15:guide>
        <p15:guide id="48" orient="horz" pos="4260">
          <p15:clr>
            <a:srgbClr val="F26B43"/>
          </p15:clr>
        </p15:guide>
        <p15:guide id="49" orient="horz" pos="4027">
          <p15:clr>
            <a:srgbClr val="F26B43"/>
          </p15:clr>
        </p15:guide>
        <p15:guide id="50" orient="horz" pos="3796" userDrawn="1">
          <p15:clr>
            <a:srgbClr val="F26B43"/>
          </p15:clr>
        </p15:guide>
        <p15:guide id="51" orient="horz" pos="3107" userDrawn="1">
          <p15:clr>
            <a:srgbClr val="F26B43"/>
          </p15:clr>
        </p15:guide>
        <p15:guide id="52" orient="horz" pos="2875" userDrawn="1">
          <p15:clr>
            <a:srgbClr val="F26B43"/>
          </p15:clr>
        </p15:guide>
        <p15:guide id="53" orient="horz" pos="2641">
          <p15:clr>
            <a:srgbClr val="F26B43"/>
          </p15:clr>
        </p15:guide>
        <p15:guide id="54" orient="horz" pos="2408" userDrawn="1">
          <p15:clr>
            <a:srgbClr val="F26B43"/>
          </p15:clr>
        </p15:guide>
        <p15:guide id="57" orient="horz" pos="1723">
          <p15:clr>
            <a:srgbClr val="F26B43"/>
          </p15:clr>
        </p15:guide>
        <p15:guide id="62" orient="horz" pos="4494">
          <p15:clr>
            <a:srgbClr val="F26B43"/>
          </p15:clr>
        </p15:guide>
        <p15:guide id="63" orient="horz" pos="4722">
          <p15:clr>
            <a:srgbClr val="F26B43"/>
          </p15:clr>
        </p15:guide>
        <p15:guide id="64" orient="horz" pos="5179">
          <p15:clr>
            <a:srgbClr val="F26B43"/>
          </p15:clr>
        </p15:guide>
        <p15:guide id="65" orient="horz" pos="5412">
          <p15:clr>
            <a:srgbClr val="F26B43"/>
          </p15:clr>
        </p15:guide>
        <p15:guide id="66" orient="horz" pos="5635" userDrawn="1">
          <p15:clr>
            <a:srgbClr val="F26B43"/>
          </p15:clr>
        </p15:guide>
        <p15:guide id="67" orient="horz" pos="5874">
          <p15:clr>
            <a:srgbClr val="F26B43"/>
          </p15:clr>
        </p15:guide>
        <p15:guide id="68" orient="horz" pos="6097">
          <p15:clr>
            <a:srgbClr val="F26B43"/>
          </p15:clr>
        </p15:guide>
        <p15:guide id="69" orient="horz" pos="6331">
          <p15:clr>
            <a:srgbClr val="F26B43"/>
          </p15:clr>
        </p15:guide>
        <p15:guide id="70" orient="horz" pos="6564">
          <p15:clr>
            <a:srgbClr val="F26B43"/>
          </p15:clr>
        </p15:guide>
        <p15:guide id="71" orient="horz" pos="6792">
          <p15:clr>
            <a:srgbClr val="F26B43"/>
          </p15:clr>
        </p15:guide>
        <p15:guide id="72" orient="horz" pos="7483">
          <p15:clr>
            <a:srgbClr val="F26B43"/>
          </p15:clr>
        </p15:guide>
        <p15:guide id="73" orient="horz" pos="7254">
          <p15:clr>
            <a:srgbClr val="F26B43"/>
          </p15:clr>
        </p15:guide>
        <p15:guide id="74" orient="horz" pos="7026">
          <p15:clr>
            <a:srgbClr val="F26B43"/>
          </p15:clr>
        </p15:guide>
        <p15:guide id="75" pos="7450">
          <p15:clr>
            <a:srgbClr val="F26B43"/>
          </p15:clr>
        </p15:guide>
        <p15:guide id="76" orient="horz" pos="3559">
          <p15:clr>
            <a:srgbClr val="F26B43"/>
          </p15:clr>
        </p15:guide>
        <p15:guide id="77" orient="horz" pos="3338" userDrawn="1">
          <p15:clr>
            <a:srgbClr val="F26B43"/>
          </p15:clr>
        </p15:guide>
        <p15:guide id="78" orient="horz" pos="4945">
          <p15:clr>
            <a:srgbClr val="F26B43"/>
          </p15:clr>
        </p15:guide>
        <p15:guide id="79" pos="1912" userDrawn="1">
          <p15:clr>
            <a:srgbClr val="F26B43"/>
          </p15:clr>
        </p15:guide>
        <p15:guide id="80" pos="1681" userDrawn="1">
          <p15:clr>
            <a:srgbClr val="F26B43"/>
          </p15:clr>
        </p15:guide>
        <p15:guide id="81" pos="1450">
          <p15:clr>
            <a:srgbClr val="F26B43"/>
          </p15:clr>
        </p15:guide>
        <p15:guide id="87" pos="12065">
          <p15:clr>
            <a:srgbClr val="F26B43"/>
          </p15:clr>
        </p15:guide>
        <p15:guide id="89" pos="12754">
          <p15:clr>
            <a:srgbClr val="F26B43"/>
          </p15:clr>
        </p15:guide>
        <p15:guide id="90" pos="12985">
          <p15:clr>
            <a:srgbClr val="F26B43"/>
          </p15:clr>
        </p15:guide>
        <p15:guide id="92" pos="13217">
          <p15:clr>
            <a:srgbClr val="F26B43"/>
          </p15:clr>
        </p15:guide>
        <p15:guide id="93" orient="horz" pos="793">
          <p15:clr>
            <a:srgbClr val="F26B43"/>
          </p15:clr>
        </p15:guide>
        <p15:guide id="94" pos="13449">
          <p15:clr>
            <a:srgbClr val="F26B43"/>
          </p15:clr>
        </p15:guide>
        <p15:guide id="95" pos="13681">
          <p15:clr>
            <a:srgbClr val="F26B43"/>
          </p15:clr>
        </p15:guide>
        <p15:guide id="96" pos="13906">
          <p15:clr>
            <a:srgbClr val="F26B43"/>
          </p15:clr>
        </p15:guide>
        <p15:guide id="97" pos="14141">
          <p15:clr>
            <a:srgbClr val="F26B43"/>
          </p15:clr>
        </p15:guide>
        <p15:guide id="101" pos="9066">
          <p15:clr>
            <a:srgbClr val="F26B43"/>
          </p15:clr>
        </p15:guide>
        <p15:guide id="102" pos="9298">
          <p15:clr>
            <a:srgbClr val="F26B43"/>
          </p15:clr>
        </p15:guide>
        <p15:guide id="104" orient="horz" pos="1261">
          <p15:clr>
            <a:srgbClr val="F26B43"/>
          </p15:clr>
        </p15:guide>
        <p15:guide id="108" orient="horz" pos="7716">
          <p15:clr>
            <a:srgbClr val="F26B43"/>
          </p15:clr>
        </p15:guide>
        <p15:guide id="109" orient="horz" pos="1027">
          <p15:clr>
            <a:srgbClr val="F26B43"/>
          </p15:clr>
        </p15:guide>
        <p15:guide id="111" orient="horz" pos="1494">
          <p15:clr>
            <a:srgbClr val="F26B43"/>
          </p15:clr>
        </p15:guide>
        <p15:guide id="112" pos="1226">
          <p15:clr>
            <a:srgbClr val="F26B43"/>
          </p15:clr>
        </p15:guide>
        <p15:guide id="113" pos="995">
          <p15:clr>
            <a:srgbClr val="F26B43"/>
          </p15:clr>
        </p15:guide>
        <p15:guide id="118" orient="horz" pos="2177" userDrawn="1">
          <p15:clr>
            <a:srgbClr val="F26B43"/>
          </p15:clr>
        </p15:guide>
        <p15:guide id="122" pos="14370">
          <p15:clr>
            <a:srgbClr val="F26B43"/>
          </p15:clr>
        </p15:guide>
        <p15:guide id="123" orient="horz" pos="571">
          <p15:clr>
            <a:srgbClr val="F26B43"/>
          </p15:clr>
        </p15:guide>
        <p15:guide id="124" orient="horz" pos="8178">
          <p15:clr>
            <a:srgbClr val="F26B43"/>
          </p15:clr>
        </p15:guide>
        <p15:guide id="125" orient="horz" pos="7946" userDrawn="1">
          <p15:clr>
            <a:srgbClr val="F26B43"/>
          </p15:clr>
        </p15:guide>
        <p15:guide id="126" orient="horz" pos="195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solidFill>
                <a:srgbClr val="000000"/>
              </a:solidFill>
            </a:endParaRPr>
          </a:p>
        </p:txBody>
      </p:sp>
      <p:sp>
        <p:nvSpPr>
          <p:cNvPr id="6" name="Slide Number Placeholder 5"/>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4" name="Заголовок 3"/>
          <p:cNvSpPr>
            <a:spLocks noGrp="1"/>
          </p:cNvSpPr>
          <p:nvPr>
            <p:ph type="title"/>
          </p:nvPr>
        </p:nvSpPr>
        <p:spPr>
          <a:xfrm>
            <a:off x="1587600" y="547141"/>
            <a:ext cx="21232812" cy="2554323"/>
          </a:xfrm>
          <a:prstGeom prst="rect">
            <a:avLst/>
          </a:prstGeom>
        </p:spPr>
        <p:txBody>
          <a:bodyPr vert="horz" lIns="0" tIns="223200" rIns="0" bIns="0" rtlCol="0" anchor="t">
            <a:noAutofit/>
          </a:bodyPr>
          <a:lstStyle/>
          <a:p>
            <a:r>
              <a:rPr lang="ru-RU" dirty="0"/>
              <a:t>Образец </a:t>
            </a:r>
            <a:br>
              <a:rPr lang="ru-RU" dirty="0"/>
            </a:br>
            <a:r>
              <a:rPr lang="ru-RU" dirty="0"/>
              <a:t>заголовка</a:t>
            </a:r>
          </a:p>
        </p:txBody>
      </p:sp>
      <p:sp>
        <p:nvSpPr>
          <p:cNvPr id="7" name="Текст 2"/>
          <p:cNvSpPr>
            <a:spLocks noGrp="1"/>
          </p:cNvSpPr>
          <p:nvPr>
            <p:ph type="body" idx="1"/>
          </p:nvPr>
        </p:nvSpPr>
        <p:spPr>
          <a:xfrm>
            <a:off x="1587600" y="3441600"/>
            <a:ext cx="21224775" cy="8809560"/>
          </a:xfrm>
          <a:prstGeom prst="rect">
            <a:avLst/>
          </a:prstGeom>
        </p:spPr>
        <p:txBody>
          <a:bodyPr vert="horz" lIns="0" tIns="0" rIns="0" bIns="0" rtlCol="0">
            <a:noAutofit/>
          </a:bodyPr>
          <a:lstStyle/>
          <a:p>
            <a:pPr lvl="0"/>
            <a:r>
              <a:rPr lang="ru-RU" dirty="0"/>
              <a:t>Образец текста</a:t>
            </a:r>
          </a:p>
          <a:p>
            <a:pPr lvl="0"/>
            <a:endParaRPr lang="ru-RU" dirty="0"/>
          </a:p>
          <a:p>
            <a:pPr lvl="1"/>
            <a:r>
              <a:rPr lang="ru-RU" dirty="0"/>
              <a:t>Ключевая мысль</a:t>
            </a:r>
          </a:p>
          <a:p>
            <a:pPr lvl="1"/>
            <a:endParaRPr lang="ru-RU" dirty="0"/>
          </a:p>
          <a:p>
            <a:pPr lvl="2"/>
            <a:r>
              <a:rPr lang="ru-RU" dirty="0"/>
              <a:t>Маркированный список</a:t>
            </a:r>
          </a:p>
          <a:p>
            <a:pPr lvl="2"/>
            <a:endParaRPr lang="ru-RU" dirty="0"/>
          </a:p>
          <a:p>
            <a:pPr lvl="3"/>
            <a:r>
              <a:rPr lang="ru-RU" dirty="0"/>
              <a:t>Нумерованный список</a:t>
            </a:r>
          </a:p>
          <a:p>
            <a:pPr lvl="3"/>
            <a:endParaRPr lang="ru-RU" dirty="0"/>
          </a:p>
          <a:p>
            <a:pPr lvl="4"/>
            <a:r>
              <a:rPr lang="ru-RU" dirty="0"/>
              <a:t>Образец текста</a:t>
            </a:r>
          </a:p>
        </p:txBody>
      </p:sp>
    </p:spTree>
    <p:extLst>
      <p:ext uri="{BB962C8B-B14F-4D97-AF65-F5344CB8AC3E}">
        <p14:creationId xmlns:p14="http://schemas.microsoft.com/office/powerpoint/2010/main" val="296754109"/>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 id="2147483954" r:id="rId27"/>
    <p:sldLayoutId id="2147483955" r:id="rId28"/>
    <p:sldLayoutId id="2147483956" r:id="rId29"/>
    <p:sldLayoutId id="2147483957" r:id="rId30"/>
    <p:sldLayoutId id="2147483958" r:id="rId31"/>
    <p:sldLayoutId id="2147483959" r:id="rId32"/>
    <p:sldLayoutId id="2147483960" r:id="rId33"/>
    <p:sldLayoutId id="2147483961" r:id="rId34"/>
    <p:sldLayoutId id="2147483962" r:id="rId35"/>
    <p:sldLayoutId id="2147483963" r:id="rId36"/>
    <p:sldLayoutId id="2147483964" r:id="rId37"/>
  </p:sldLayoutIdLst>
  <p:hf hdr="0" dt="0"/>
  <p:txStyles>
    <p:titleStyle>
      <a:lvl1pPr marL="0" algn="l" defTabSz="1828619" rtl="0" eaLnBrk="1" latinLnBrk="0" hangingPunct="1">
        <a:lnSpc>
          <a:spcPct val="100000"/>
        </a:lnSpc>
        <a:spcBef>
          <a:spcPct val="0"/>
        </a:spcBef>
        <a:buNone/>
        <a:defRPr sz="7200" kern="1200">
          <a:solidFill>
            <a:schemeClr val="tx1"/>
          </a:solidFill>
          <a:latin typeface="+mj-lt"/>
          <a:ea typeface="+mj-ea"/>
          <a:cs typeface="+mj-cs"/>
        </a:defRPr>
      </a:lvl1pPr>
    </p:titleStyle>
    <p:body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kern="1200" baseline="0">
          <a:solidFill>
            <a:schemeClr val="tx1"/>
          </a:solidFill>
          <a:latin typeface="+mj-lt"/>
          <a:ea typeface="+mn-ea"/>
          <a:cs typeface="+mn-cs"/>
        </a:defRPr>
      </a:lvl2pPr>
      <a:lvl3pPr marL="720000" indent="-715963" algn="l" defTabSz="1828619" rtl="0" eaLnBrk="1" latinLnBrk="0" hangingPunct="1">
        <a:lnSpc>
          <a:spcPct val="100000"/>
        </a:lnSpc>
        <a:spcBef>
          <a:spcPts val="0"/>
        </a:spcBef>
        <a:spcAft>
          <a:spcPts val="600"/>
        </a:spcAft>
        <a:buSzPct val="150000"/>
        <a:buFont typeface="YS Text Light" pitchFamily="2" charset="-52"/>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619" rtl="0" eaLnBrk="1" latinLnBrk="0" hangingPunct="1">
        <a:defRPr sz="3600" kern="1200">
          <a:solidFill>
            <a:schemeClr val="tx1"/>
          </a:solidFill>
          <a:latin typeface="+mn-lt"/>
          <a:ea typeface="+mn-ea"/>
          <a:cs typeface="+mn-cs"/>
        </a:defRPr>
      </a:lvl1pPr>
      <a:lvl2pPr marL="914308" algn="l" defTabSz="1828619" rtl="0" eaLnBrk="1" latinLnBrk="0" hangingPunct="1">
        <a:defRPr sz="3600" kern="1200">
          <a:solidFill>
            <a:schemeClr val="tx1"/>
          </a:solidFill>
          <a:latin typeface="+mn-lt"/>
          <a:ea typeface="+mn-ea"/>
          <a:cs typeface="+mn-cs"/>
        </a:defRPr>
      </a:lvl2pPr>
      <a:lvl3pPr marL="1828619" algn="l" defTabSz="1828619" rtl="0" eaLnBrk="1" latinLnBrk="0" hangingPunct="1">
        <a:defRPr sz="3600" kern="1200">
          <a:solidFill>
            <a:schemeClr val="tx1"/>
          </a:solidFill>
          <a:latin typeface="+mn-lt"/>
          <a:ea typeface="+mn-ea"/>
          <a:cs typeface="+mn-cs"/>
        </a:defRPr>
      </a:lvl3pPr>
      <a:lvl4pPr marL="2742927" algn="l" defTabSz="1828619" rtl="0" eaLnBrk="1" latinLnBrk="0" hangingPunct="1">
        <a:defRPr sz="3600" kern="1200">
          <a:solidFill>
            <a:schemeClr val="tx1"/>
          </a:solidFill>
          <a:latin typeface="+mn-lt"/>
          <a:ea typeface="+mn-ea"/>
          <a:cs typeface="+mn-cs"/>
        </a:defRPr>
      </a:lvl4pPr>
      <a:lvl5pPr marL="3657235" algn="l" defTabSz="1828619" rtl="0" eaLnBrk="1" latinLnBrk="0" hangingPunct="1">
        <a:defRPr sz="3600" kern="1200">
          <a:solidFill>
            <a:schemeClr val="tx1"/>
          </a:solidFill>
          <a:latin typeface="+mn-lt"/>
          <a:ea typeface="+mn-ea"/>
          <a:cs typeface="+mn-cs"/>
        </a:defRPr>
      </a:lvl5pPr>
      <a:lvl6pPr marL="4571543" algn="l" defTabSz="1828619" rtl="0" eaLnBrk="1" latinLnBrk="0" hangingPunct="1">
        <a:defRPr sz="3600" kern="1200">
          <a:solidFill>
            <a:schemeClr val="tx1"/>
          </a:solidFill>
          <a:latin typeface="+mn-lt"/>
          <a:ea typeface="+mn-ea"/>
          <a:cs typeface="+mn-cs"/>
        </a:defRPr>
      </a:lvl6pPr>
      <a:lvl7pPr marL="5485852" algn="l" defTabSz="1828619" rtl="0" eaLnBrk="1" latinLnBrk="0" hangingPunct="1">
        <a:defRPr sz="3600" kern="1200">
          <a:solidFill>
            <a:schemeClr val="tx1"/>
          </a:solidFill>
          <a:latin typeface="+mn-lt"/>
          <a:ea typeface="+mn-ea"/>
          <a:cs typeface="+mn-cs"/>
        </a:defRPr>
      </a:lvl7pPr>
      <a:lvl8pPr marL="6400160" algn="l" defTabSz="1828619" rtl="0" eaLnBrk="1" latinLnBrk="0" hangingPunct="1">
        <a:defRPr sz="3600" kern="1200">
          <a:solidFill>
            <a:schemeClr val="tx1"/>
          </a:solidFill>
          <a:latin typeface="+mn-lt"/>
          <a:ea typeface="+mn-ea"/>
          <a:cs typeface="+mn-cs"/>
        </a:defRPr>
      </a:lvl8pPr>
      <a:lvl9pPr marL="7314467" algn="l" defTabSz="182861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762">
          <p15:clr>
            <a:srgbClr val="F26B43"/>
          </p15:clr>
        </p15:guide>
        <p15:guide id="2" pos="6531">
          <p15:clr>
            <a:srgbClr val="F26B43"/>
          </p15:clr>
        </p15:guide>
        <p15:guide id="3" pos="6298">
          <p15:clr>
            <a:srgbClr val="F26B43"/>
          </p15:clr>
        </p15:guide>
        <p15:guide id="4" pos="6067">
          <p15:clr>
            <a:srgbClr val="F26B43"/>
          </p15:clr>
        </p15:guide>
        <p15:guide id="5" pos="5834">
          <p15:clr>
            <a:srgbClr val="F26B43"/>
          </p15:clr>
        </p15:guide>
        <p15:guide id="6" pos="5603">
          <p15:clr>
            <a:srgbClr val="F26B43"/>
          </p15:clr>
        </p15:guide>
        <p15:guide id="7" pos="5148">
          <p15:clr>
            <a:srgbClr val="F26B43"/>
          </p15:clr>
        </p15:guide>
        <p15:guide id="8" pos="4915">
          <p15:clr>
            <a:srgbClr val="F26B43"/>
          </p15:clr>
        </p15:guide>
        <p15:guide id="9" pos="4682">
          <p15:clr>
            <a:srgbClr val="F26B43"/>
          </p15:clr>
        </p15:guide>
        <p15:guide id="10" pos="4451">
          <p15:clr>
            <a:srgbClr val="F26B43"/>
          </p15:clr>
        </p15:guide>
        <p15:guide id="11" pos="4218">
          <p15:clr>
            <a:srgbClr val="F26B43"/>
          </p15:clr>
        </p15:guide>
        <p15:guide id="12" pos="3763">
          <p15:clr>
            <a:srgbClr val="F26B43"/>
          </p15:clr>
        </p15:guide>
        <p15:guide id="13" pos="3994">
          <p15:clr>
            <a:srgbClr val="F26B43"/>
          </p15:clr>
        </p15:guide>
        <p15:guide id="14" pos="3530">
          <p15:clr>
            <a:srgbClr val="F26B43"/>
          </p15:clr>
        </p15:guide>
        <p15:guide id="15" pos="3299">
          <p15:clr>
            <a:srgbClr val="F26B43"/>
          </p15:clr>
        </p15:guide>
        <p15:guide id="16" pos="2835">
          <p15:clr>
            <a:srgbClr val="F26B43"/>
          </p15:clr>
        </p15:guide>
        <p15:guide id="17" pos="2611">
          <p15:clr>
            <a:srgbClr val="F26B43"/>
          </p15:clr>
        </p15:guide>
        <p15:guide id="18" pos="2378">
          <p15:clr>
            <a:srgbClr val="F26B43"/>
          </p15:clr>
        </p15:guide>
        <p15:guide id="19" pos="2147">
          <p15:clr>
            <a:srgbClr val="F26B43"/>
          </p15:clr>
        </p15:guide>
        <p15:guide id="20" pos="6986">
          <p15:clr>
            <a:srgbClr val="F26B43"/>
          </p15:clr>
        </p15:guide>
        <p15:guide id="21" pos="7219">
          <p15:clr>
            <a:srgbClr val="F26B43"/>
          </p15:clr>
        </p15:guide>
        <p15:guide id="22" pos="7913">
          <p15:clr>
            <a:srgbClr val="F26B43"/>
          </p15:clr>
        </p15:guide>
        <p15:guide id="23" pos="8146">
          <p15:clr>
            <a:srgbClr val="F26B43"/>
          </p15:clr>
        </p15:guide>
        <p15:guide id="24" pos="8372">
          <p15:clr>
            <a:srgbClr val="F26B43"/>
          </p15:clr>
        </p15:guide>
        <p15:guide id="25" pos="8602">
          <p15:clr>
            <a:srgbClr val="F26B43"/>
          </p15:clr>
        </p15:guide>
        <p15:guide id="26" pos="9529">
          <p15:clr>
            <a:srgbClr val="F26B43"/>
          </p15:clr>
        </p15:guide>
        <p15:guide id="27" pos="8834">
          <p15:clr>
            <a:srgbClr val="F26B43"/>
          </p15:clr>
        </p15:guide>
        <p15:guide id="28" pos="9754">
          <p15:clr>
            <a:srgbClr val="F26B43"/>
          </p15:clr>
        </p15:guide>
        <p15:guide id="29" pos="10681">
          <p15:clr>
            <a:srgbClr val="F26B43"/>
          </p15:clr>
        </p15:guide>
        <p15:guide id="30" pos="10218">
          <p15:clr>
            <a:srgbClr val="F26B43"/>
          </p15:clr>
        </p15:guide>
        <p15:guide id="31" pos="12522">
          <p15:clr>
            <a:srgbClr val="F26B43"/>
          </p15:clr>
        </p15:guide>
        <p15:guide id="32" pos="10450">
          <p15:clr>
            <a:srgbClr val="F26B43"/>
          </p15:clr>
        </p15:guide>
        <p15:guide id="33" pos="10909">
          <p15:clr>
            <a:srgbClr val="F26B43"/>
          </p15:clr>
        </p15:guide>
        <p15:guide id="34" pos="11138">
          <p15:clr>
            <a:srgbClr val="F26B43"/>
          </p15:clr>
        </p15:guide>
        <p15:guide id="35" pos="11370">
          <p15:clr>
            <a:srgbClr val="F26B43"/>
          </p15:clr>
        </p15:guide>
        <p15:guide id="36" pos="11602">
          <p15:clr>
            <a:srgbClr val="F26B43"/>
          </p15:clr>
        </p15:guide>
        <p15:guide id="37" pos="11833">
          <p15:clr>
            <a:srgbClr val="F26B43"/>
          </p15:clr>
        </p15:guide>
        <p15:guide id="38" orient="horz" pos="4260">
          <p15:clr>
            <a:srgbClr val="F26B43"/>
          </p15:clr>
        </p15:guide>
        <p15:guide id="39" orient="horz" pos="4027">
          <p15:clr>
            <a:srgbClr val="F26B43"/>
          </p15:clr>
        </p15:guide>
        <p15:guide id="40" orient="horz" pos="3796">
          <p15:clr>
            <a:srgbClr val="F26B43"/>
          </p15:clr>
        </p15:guide>
        <p15:guide id="41" orient="horz" pos="3107">
          <p15:clr>
            <a:srgbClr val="F26B43"/>
          </p15:clr>
        </p15:guide>
        <p15:guide id="42" orient="horz" pos="2875">
          <p15:clr>
            <a:srgbClr val="F26B43"/>
          </p15:clr>
        </p15:guide>
        <p15:guide id="43" orient="horz" pos="2641">
          <p15:clr>
            <a:srgbClr val="F26B43"/>
          </p15:clr>
        </p15:guide>
        <p15:guide id="44" orient="horz" pos="2408">
          <p15:clr>
            <a:srgbClr val="F26B43"/>
          </p15:clr>
        </p15:guide>
        <p15:guide id="45" orient="horz" pos="1723">
          <p15:clr>
            <a:srgbClr val="F26B43"/>
          </p15:clr>
        </p15:guide>
        <p15:guide id="46" orient="horz" pos="4494">
          <p15:clr>
            <a:srgbClr val="F26B43"/>
          </p15:clr>
        </p15:guide>
        <p15:guide id="47" orient="horz" pos="4722">
          <p15:clr>
            <a:srgbClr val="F26B43"/>
          </p15:clr>
        </p15:guide>
        <p15:guide id="48" orient="horz" pos="5179">
          <p15:clr>
            <a:srgbClr val="F26B43"/>
          </p15:clr>
        </p15:guide>
        <p15:guide id="49" orient="horz" pos="5412">
          <p15:clr>
            <a:srgbClr val="F26B43"/>
          </p15:clr>
        </p15:guide>
        <p15:guide id="50" orient="horz" pos="5635">
          <p15:clr>
            <a:srgbClr val="F26B43"/>
          </p15:clr>
        </p15:guide>
        <p15:guide id="51" orient="horz" pos="5874">
          <p15:clr>
            <a:srgbClr val="F26B43"/>
          </p15:clr>
        </p15:guide>
        <p15:guide id="52" orient="horz" pos="6097">
          <p15:clr>
            <a:srgbClr val="F26B43"/>
          </p15:clr>
        </p15:guide>
        <p15:guide id="53" orient="horz" pos="6331">
          <p15:clr>
            <a:srgbClr val="F26B43"/>
          </p15:clr>
        </p15:guide>
        <p15:guide id="54" orient="horz" pos="6564">
          <p15:clr>
            <a:srgbClr val="F26B43"/>
          </p15:clr>
        </p15:guide>
        <p15:guide id="55" orient="horz" pos="6792">
          <p15:clr>
            <a:srgbClr val="F26B43"/>
          </p15:clr>
        </p15:guide>
        <p15:guide id="56" orient="horz" pos="7483">
          <p15:clr>
            <a:srgbClr val="F26B43"/>
          </p15:clr>
        </p15:guide>
        <p15:guide id="57" orient="horz" pos="7254">
          <p15:clr>
            <a:srgbClr val="F26B43"/>
          </p15:clr>
        </p15:guide>
        <p15:guide id="58" orient="horz" pos="7026">
          <p15:clr>
            <a:srgbClr val="F26B43"/>
          </p15:clr>
        </p15:guide>
        <p15:guide id="59" pos="7450">
          <p15:clr>
            <a:srgbClr val="F26B43"/>
          </p15:clr>
        </p15:guide>
        <p15:guide id="60" orient="horz" pos="3559">
          <p15:clr>
            <a:srgbClr val="F26B43"/>
          </p15:clr>
        </p15:guide>
        <p15:guide id="61" orient="horz" pos="3338">
          <p15:clr>
            <a:srgbClr val="F26B43"/>
          </p15:clr>
        </p15:guide>
        <p15:guide id="62" orient="horz" pos="4945">
          <p15:clr>
            <a:srgbClr val="F26B43"/>
          </p15:clr>
        </p15:guide>
        <p15:guide id="63" pos="1912">
          <p15:clr>
            <a:srgbClr val="F26B43"/>
          </p15:clr>
        </p15:guide>
        <p15:guide id="64" pos="1681">
          <p15:clr>
            <a:srgbClr val="F26B43"/>
          </p15:clr>
        </p15:guide>
        <p15:guide id="65" pos="1450">
          <p15:clr>
            <a:srgbClr val="F26B43"/>
          </p15:clr>
        </p15:guide>
        <p15:guide id="66" pos="12065">
          <p15:clr>
            <a:srgbClr val="F26B43"/>
          </p15:clr>
        </p15:guide>
        <p15:guide id="67" pos="12754">
          <p15:clr>
            <a:srgbClr val="F26B43"/>
          </p15:clr>
        </p15:guide>
        <p15:guide id="68" pos="12985">
          <p15:clr>
            <a:srgbClr val="F26B43"/>
          </p15:clr>
        </p15:guide>
        <p15:guide id="69" pos="13217">
          <p15:clr>
            <a:srgbClr val="F26B43"/>
          </p15:clr>
        </p15:guide>
        <p15:guide id="70" orient="horz" pos="793">
          <p15:clr>
            <a:srgbClr val="F26B43"/>
          </p15:clr>
        </p15:guide>
        <p15:guide id="71" pos="13449">
          <p15:clr>
            <a:srgbClr val="F26B43"/>
          </p15:clr>
        </p15:guide>
        <p15:guide id="72" pos="13681">
          <p15:clr>
            <a:srgbClr val="F26B43"/>
          </p15:clr>
        </p15:guide>
        <p15:guide id="73" pos="13906">
          <p15:clr>
            <a:srgbClr val="F26B43"/>
          </p15:clr>
        </p15:guide>
        <p15:guide id="74" pos="14141">
          <p15:clr>
            <a:srgbClr val="F26B43"/>
          </p15:clr>
        </p15:guide>
        <p15:guide id="75" pos="9066">
          <p15:clr>
            <a:srgbClr val="F26B43"/>
          </p15:clr>
        </p15:guide>
        <p15:guide id="76" pos="9298">
          <p15:clr>
            <a:srgbClr val="F26B43"/>
          </p15:clr>
        </p15:guide>
        <p15:guide id="77" orient="horz" pos="1261">
          <p15:clr>
            <a:srgbClr val="F26B43"/>
          </p15:clr>
        </p15:guide>
        <p15:guide id="78" orient="horz" pos="7716">
          <p15:clr>
            <a:srgbClr val="F26B43"/>
          </p15:clr>
        </p15:guide>
        <p15:guide id="79" orient="horz" pos="1027">
          <p15:clr>
            <a:srgbClr val="F26B43"/>
          </p15:clr>
        </p15:guide>
        <p15:guide id="80" orient="horz" pos="1494">
          <p15:clr>
            <a:srgbClr val="F26B43"/>
          </p15:clr>
        </p15:guide>
        <p15:guide id="81" pos="1226">
          <p15:clr>
            <a:srgbClr val="F26B43"/>
          </p15:clr>
        </p15:guide>
        <p15:guide id="82" pos="995">
          <p15:clr>
            <a:srgbClr val="F26B43"/>
          </p15:clr>
        </p15:guide>
        <p15:guide id="83" orient="horz" pos="2177">
          <p15:clr>
            <a:srgbClr val="F26B43"/>
          </p15:clr>
        </p15:guide>
        <p15:guide id="84" pos="14370">
          <p15:clr>
            <a:srgbClr val="F26B43"/>
          </p15:clr>
        </p15:guide>
        <p15:guide id="85" orient="horz" pos="571">
          <p15:clr>
            <a:srgbClr val="F26B43"/>
          </p15:clr>
        </p15:guide>
        <p15:guide id="86" orient="horz" pos="8178">
          <p15:clr>
            <a:srgbClr val="F26B43"/>
          </p15:clr>
        </p15:guide>
        <p15:guide id="87" orient="horz" pos="7946">
          <p15:clr>
            <a:srgbClr val="F26B43"/>
          </p15:clr>
        </p15:guide>
        <p15:guide id="88" orient="horz" pos="195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8.emf"/></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gif"/><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emf"/><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7.jpe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Рисунок 3">
            <a:extLst>
              <a:ext uri="{FF2B5EF4-FFF2-40B4-BE49-F238E27FC236}">
                <a16:creationId xmlns="" xmlns:a16="http://schemas.microsoft.com/office/drawing/2014/main" id="{57012B32-EF9B-F54A-B783-69F766676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0682" y="2785511"/>
            <a:ext cx="5013375" cy="1044000"/>
          </a:xfrm>
          <a:prstGeom prst="rect">
            <a:avLst/>
          </a:prstGeom>
        </p:spPr>
      </p:pic>
      <p:sp>
        <p:nvSpPr>
          <p:cNvPr id="10" name="Заголовок 9">
            <a:extLst>
              <a:ext uri="{FF2B5EF4-FFF2-40B4-BE49-F238E27FC236}">
                <a16:creationId xmlns="" xmlns:a16="http://schemas.microsoft.com/office/drawing/2014/main" id="{EDC34F71-DF7F-EB46-AAB2-54A143C7E676}"/>
              </a:ext>
            </a:extLst>
          </p:cNvPr>
          <p:cNvSpPr>
            <a:spLocks noGrp="1"/>
          </p:cNvSpPr>
          <p:nvPr>
            <p:ph type="ctrTitle"/>
          </p:nvPr>
        </p:nvSpPr>
        <p:spPr/>
        <p:txBody>
          <a:bodyPr/>
          <a:lstStyle/>
          <a:p>
            <a:r>
              <a:rPr lang="en-US" sz="8000" dirty="0" smtClean="0">
                <a:solidFill>
                  <a:schemeClr val="bg1"/>
                </a:solidFill>
              </a:rPr>
              <a:t>CatBoost: Gradient </a:t>
            </a:r>
            <a:r>
              <a:rPr lang="en-US" sz="8000" dirty="0">
                <a:solidFill>
                  <a:schemeClr val="bg1"/>
                </a:solidFill>
              </a:rPr>
              <a:t>Boosting for data with both numerical and text features</a:t>
            </a:r>
            <a:endParaRPr lang="ru-RU" sz="8000" dirty="0">
              <a:solidFill>
                <a:schemeClr val="bg1"/>
              </a:solidFill>
            </a:endParaRPr>
          </a:p>
        </p:txBody>
      </p:sp>
      <p:sp>
        <p:nvSpPr>
          <p:cNvPr id="11" name="Подзаголовок 10">
            <a:extLst>
              <a:ext uri="{FF2B5EF4-FFF2-40B4-BE49-F238E27FC236}">
                <a16:creationId xmlns="" xmlns:a16="http://schemas.microsoft.com/office/drawing/2014/main" id="{ADC40C75-D743-DD40-B3E3-247C57C128E6}"/>
              </a:ext>
            </a:extLst>
          </p:cNvPr>
          <p:cNvSpPr>
            <a:spLocks noGrp="1"/>
          </p:cNvSpPr>
          <p:nvPr>
            <p:ph type="subTitle" idx="1"/>
          </p:nvPr>
        </p:nvSpPr>
        <p:spPr/>
        <p:txBody>
          <a:bodyPr/>
          <a:lstStyle/>
          <a:p>
            <a:r>
              <a:rPr lang="en-US" dirty="0">
                <a:solidFill>
                  <a:schemeClr val="bg1"/>
                </a:solidFill>
              </a:rPr>
              <a:t>Anna Veronika </a:t>
            </a:r>
            <a:r>
              <a:rPr lang="en-US" dirty="0" err="1">
                <a:solidFill>
                  <a:schemeClr val="bg1"/>
                </a:solidFill>
              </a:rPr>
              <a:t>Dorogush</a:t>
            </a:r>
            <a:r>
              <a:rPr lang="en-US" dirty="0">
                <a:solidFill>
                  <a:schemeClr val="bg1"/>
                </a:solidFill>
              </a:rPr>
              <a:t>, </a:t>
            </a:r>
            <a:br>
              <a:rPr lang="en-US" dirty="0">
                <a:solidFill>
                  <a:schemeClr val="bg1"/>
                </a:solidFill>
              </a:rPr>
            </a:br>
            <a:r>
              <a:rPr lang="en-US" dirty="0">
                <a:solidFill>
                  <a:schemeClr val="bg1"/>
                </a:solidFill>
              </a:rPr>
              <a:t>Head of </a:t>
            </a:r>
            <a:r>
              <a:rPr lang="en-US" dirty="0" err="1">
                <a:solidFill>
                  <a:schemeClr val="bg1"/>
                </a:solidFill>
              </a:rPr>
              <a:t>CatBoost</a:t>
            </a:r>
            <a:r>
              <a:rPr lang="en-US" dirty="0">
                <a:solidFill>
                  <a:schemeClr val="bg1"/>
                </a:solidFill>
              </a:rPr>
              <a:t> team</a:t>
            </a:r>
          </a:p>
        </p:txBody>
      </p:sp>
      <p:pic>
        <p:nvPicPr>
          <p:cNvPr id="7" name="Рисунок 6">
            <a:extLst>
              <a:ext uri="{FF2B5EF4-FFF2-40B4-BE49-F238E27FC236}">
                <a16:creationId xmlns="" xmlns:a16="http://schemas.microsoft.com/office/drawing/2014/main" id="{F62BACE7-A27F-D24A-A924-BB68532A91F7}"/>
              </a:ext>
            </a:extLst>
          </p:cNvPr>
          <p:cNvPicPr>
            <a:picLocks noChangeAspect="1"/>
          </p:cNvPicPr>
          <p:nvPr/>
        </p:nvPicPr>
        <p:blipFill>
          <a:blip r:embed="rId4"/>
          <a:stretch>
            <a:fillRect/>
          </a:stretch>
        </p:blipFill>
        <p:spPr>
          <a:xfrm>
            <a:off x="3035300" y="2722916"/>
            <a:ext cx="2275030" cy="836624"/>
          </a:xfrm>
          <a:prstGeom prst="rect">
            <a:avLst/>
          </a:prstGeom>
        </p:spPr>
      </p:pic>
    </p:spTree>
    <p:extLst>
      <p:ext uri="{BB962C8B-B14F-4D97-AF65-F5344CB8AC3E}">
        <p14:creationId xmlns:p14="http://schemas.microsoft.com/office/powerpoint/2010/main" val="34344908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Прямоугольник 5">
            <a:extLst>
              <a:ext uri="{FF2B5EF4-FFF2-40B4-BE49-F238E27FC236}">
                <a16:creationId xmlns="" xmlns:a16="http://schemas.microsoft.com/office/drawing/2014/main" id="{B64F1E18-32B5-8D43-8FB5-6A73EC87A62A}"/>
              </a:ext>
            </a:extLst>
          </p:cNvPr>
          <p:cNvSpPr/>
          <p:nvPr/>
        </p:nvSpPr>
        <p:spPr>
          <a:xfrm>
            <a:off x="12561888" y="-637309"/>
            <a:ext cx="12043785" cy="14990618"/>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pic>
        <p:nvPicPr>
          <p:cNvPr id="699" name="Screen Shot 2018-03-21 at 20.01.12.png" descr="Screen Shot 2018-03-21 at 20.01.12.png"/>
          <p:cNvPicPr>
            <a:picLocks noChangeAspect="1"/>
          </p:cNvPicPr>
          <p:nvPr/>
        </p:nvPicPr>
        <p:blipFill>
          <a:blip r:embed="rId2"/>
          <a:stretch>
            <a:fillRect/>
          </a:stretch>
        </p:blipFill>
        <p:spPr>
          <a:xfrm>
            <a:off x="13268119" y="2297113"/>
            <a:ext cx="10631321" cy="9395121"/>
          </a:xfrm>
          <a:prstGeom prst="rect">
            <a:avLst/>
          </a:prstGeom>
          <a:ln w="12700">
            <a:miter lim="400000"/>
          </a:ln>
        </p:spPr>
      </p:pic>
      <p:sp>
        <p:nvSpPr>
          <p:cNvPr id="701" name="Использование в Яндексе: поиск"/>
          <p:cNvSpPr txBox="1">
            <a:spLocks noGrp="1"/>
          </p:cNvSpPr>
          <p:nvPr>
            <p:ph type="title"/>
          </p:nvPr>
        </p:nvSpPr>
        <p:spPr>
          <a:prstGeom prst="rect">
            <a:avLst/>
          </a:prstGeom>
        </p:spPr>
        <p:txBody>
          <a:bodyPr/>
          <a:lstStyle>
            <a:lvl1pPr algn="ctr"/>
          </a:lstStyle>
          <a:p>
            <a:pPr algn="l"/>
            <a:r>
              <a:rPr lang="en-US" dirty="0" err="1">
                <a:solidFill>
                  <a:schemeClr val="bg1"/>
                </a:solidFill>
              </a:rPr>
              <a:t>Yandex.Search</a:t>
            </a:r>
            <a:endParaRPr dirty="0">
              <a:solidFill>
                <a:schemeClr val="bg1"/>
              </a:solidFill>
            </a:endParaRPr>
          </a:p>
        </p:txBody>
      </p:sp>
      <p:sp>
        <p:nvSpPr>
          <p:cNvPr id="7" name="Объект 4">
            <a:extLst>
              <a:ext uri="{FF2B5EF4-FFF2-40B4-BE49-F238E27FC236}">
                <a16:creationId xmlns="" xmlns:a16="http://schemas.microsoft.com/office/drawing/2014/main" id="{CB0629B3-82F6-2F42-AAF7-39D4C36EB47F}"/>
              </a:ext>
            </a:extLst>
          </p:cNvPr>
          <p:cNvSpPr txBox="1">
            <a:spLocks/>
          </p:cNvSpPr>
          <p:nvPr/>
        </p:nvSpPr>
        <p:spPr>
          <a:xfrm>
            <a:off x="1587600" y="2854029"/>
            <a:ext cx="21224775" cy="9395121"/>
          </a:xfrm>
          <a:prstGeom prst="rect">
            <a:avLst/>
          </a:prstGeom>
        </p:spPr>
        <p:txBody>
          <a:bodyP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1"/>
            <a:r>
              <a:rPr lang="en-US" dirty="0">
                <a:solidFill>
                  <a:schemeClr val="bg1"/>
                </a:solidFill>
              </a:rPr>
              <a:t>Task?</a:t>
            </a:r>
          </a:p>
          <a:p>
            <a:pPr lvl="2"/>
            <a:r>
              <a:rPr lang="en-US" dirty="0">
                <a:solidFill>
                  <a:schemeClr val="bg1"/>
                </a:solidFill>
              </a:rPr>
              <a:t>Search document order prediction</a:t>
            </a:r>
          </a:p>
          <a:p>
            <a:pPr lvl="1"/>
            <a:endParaRPr lang="en-US" dirty="0">
              <a:solidFill>
                <a:schemeClr val="bg1"/>
              </a:solidFill>
            </a:endParaRPr>
          </a:p>
          <a:p>
            <a:pPr lvl="1"/>
            <a:r>
              <a:rPr lang="en-US" dirty="0">
                <a:solidFill>
                  <a:schemeClr val="bg1"/>
                </a:solidFill>
              </a:rPr>
              <a:t>Task type: ranking</a:t>
            </a:r>
            <a:br>
              <a:rPr lang="en-US" dirty="0">
                <a:solidFill>
                  <a:schemeClr val="bg1"/>
                </a:solidFill>
              </a:rPr>
            </a:br>
            <a:endParaRPr lang="en-US" dirty="0">
              <a:solidFill>
                <a:schemeClr val="bg1"/>
              </a:solidFill>
            </a:endParaRPr>
          </a:p>
          <a:p>
            <a:pPr lvl="1"/>
            <a:r>
              <a:rPr lang="en-US" dirty="0">
                <a:solidFill>
                  <a:schemeClr val="bg1"/>
                </a:solidFill>
              </a:rPr>
              <a:t>Dataset features:</a:t>
            </a:r>
          </a:p>
          <a:p>
            <a:pPr lvl="2"/>
            <a:r>
              <a:rPr lang="en-US" dirty="0">
                <a:solidFill>
                  <a:schemeClr val="bg1"/>
                </a:solidFill>
              </a:rPr>
              <a:t>Classic features (PageRank, BM25 and others)</a:t>
            </a:r>
          </a:p>
          <a:p>
            <a:pPr lvl="2"/>
            <a:r>
              <a:rPr lang="en-US" dirty="0">
                <a:solidFill>
                  <a:schemeClr val="bg1"/>
                </a:solidFill>
              </a:rPr>
              <a:t>Neural Networks output</a:t>
            </a:r>
          </a:p>
          <a:p>
            <a:pPr lvl="1"/>
            <a:endParaRPr lang="en-US" dirty="0">
              <a:solidFill>
                <a:schemeClr val="bg1"/>
              </a:solidFill>
            </a:endParaRPr>
          </a:p>
          <a:p>
            <a:pPr lvl="1"/>
            <a:r>
              <a:rPr lang="en-US" dirty="0" err="1">
                <a:solidFill>
                  <a:schemeClr val="bg1"/>
                </a:solidFill>
              </a:rPr>
              <a:t>CatBoost</a:t>
            </a:r>
            <a:r>
              <a:rPr lang="en-US" dirty="0">
                <a:solidFill>
                  <a:schemeClr val="bg1"/>
                </a:solidFill>
              </a:rPr>
              <a:t> features used:</a:t>
            </a:r>
          </a:p>
          <a:p>
            <a:pPr lvl="2"/>
            <a:r>
              <a:rPr lang="en-US" dirty="0" err="1" smtClean="0">
                <a:solidFill>
                  <a:schemeClr val="bg1"/>
                </a:solidFill>
              </a:rPr>
              <a:t>YetiRankPairwise</a:t>
            </a:r>
            <a:r>
              <a:rPr lang="en-US" dirty="0" smtClean="0">
                <a:solidFill>
                  <a:schemeClr val="bg1"/>
                </a:solidFill>
              </a:rPr>
              <a:t> </a:t>
            </a:r>
            <a:r>
              <a:rPr lang="en-US" dirty="0">
                <a:solidFill>
                  <a:schemeClr val="bg1"/>
                </a:solidFill>
              </a:rPr>
              <a:t>target</a:t>
            </a:r>
          </a:p>
          <a:p>
            <a:pPr lvl="2"/>
            <a:r>
              <a:rPr lang="en-US" dirty="0">
                <a:solidFill>
                  <a:schemeClr val="bg1"/>
                </a:solidFill>
              </a:rPr>
              <a:t>Distributed GPU training</a:t>
            </a:r>
          </a:p>
          <a:p>
            <a:pPr lvl="2"/>
            <a:r>
              <a:rPr lang="en-US" dirty="0">
                <a:solidFill>
                  <a:schemeClr val="bg1"/>
                </a:solidFill>
              </a:rPr>
              <a:t>Model blending</a:t>
            </a:r>
          </a:p>
          <a:p>
            <a:pPr lvl="2"/>
            <a:r>
              <a:rPr lang="en-US" dirty="0">
                <a:solidFill>
                  <a:schemeClr val="bg1"/>
                </a:solidFill>
              </a:rPr>
              <a:t>Feature importance analysis</a:t>
            </a:r>
          </a:p>
          <a:p>
            <a:pPr lvl="2"/>
            <a:r>
              <a:rPr lang="en-US" dirty="0">
                <a:solidFill>
                  <a:schemeClr val="bg1"/>
                </a:solidFill>
              </a:rPr>
              <a:t>Ranking analysis</a:t>
            </a:r>
          </a:p>
        </p:txBody>
      </p:sp>
    </p:spTree>
    <p:extLst>
      <p:ext uri="{BB962C8B-B14F-4D97-AF65-F5344CB8AC3E}">
        <p14:creationId xmlns:p14="http://schemas.microsoft.com/office/powerpoint/2010/main" val="20652908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Прямоугольник 4">
            <a:extLst>
              <a:ext uri="{FF2B5EF4-FFF2-40B4-BE49-F238E27FC236}">
                <a16:creationId xmlns="" xmlns:a16="http://schemas.microsoft.com/office/drawing/2014/main" id="{4F0E8442-510D-3B41-BB57-4B31D18331E2}"/>
              </a:ext>
            </a:extLst>
          </p:cNvPr>
          <p:cNvSpPr/>
          <p:nvPr/>
        </p:nvSpPr>
        <p:spPr>
          <a:xfrm>
            <a:off x="12561888" y="-637309"/>
            <a:ext cx="12043785" cy="14990618"/>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679" name="Использование в Яндексе: погода"/>
          <p:cNvSpPr txBox="1">
            <a:spLocks noGrp="1"/>
          </p:cNvSpPr>
          <p:nvPr>
            <p:ph type="title"/>
          </p:nvPr>
        </p:nvSpPr>
        <p:spPr>
          <a:prstGeom prst="rect">
            <a:avLst/>
          </a:prstGeom>
        </p:spPr>
        <p:txBody>
          <a:bodyPr/>
          <a:lstStyle>
            <a:lvl1pPr algn="ctr"/>
          </a:lstStyle>
          <a:p>
            <a:pPr algn="l"/>
            <a:r>
              <a:rPr lang="en-US" dirty="0" err="1">
                <a:solidFill>
                  <a:schemeClr val="bg1"/>
                </a:solidFill>
              </a:rPr>
              <a:t>Yandex.Weather</a:t>
            </a:r>
            <a:endParaRPr dirty="0">
              <a:solidFill>
                <a:schemeClr val="bg1"/>
              </a:solidFill>
            </a:endParaRPr>
          </a:p>
        </p:txBody>
      </p:sp>
      <p:sp>
        <p:nvSpPr>
          <p:cNvPr id="7" name="Объект 4">
            <a:extLst>
              <a:ext uri="{FF2B5EF4-FFF2-40B4-BE49-F238E27FC236}">
                <a16:creationId xmlns="" xmlns:a16="http://schemas.microsoft.com/office/drawing/2014/main" id="{57A91EB4-8CC5-D549-84C9-4CA6779E8AFF}"/>
              </a:ext>
            </a:extLst>
          </p:cNvPr>
          <p:cNvSpPr txBox="1">
            <a:spLocks/>
          </p:cNvSpPr>
          <p:nvPr/>
        </p:nvSpPr>
        <p:spPr>
          <a:xfrm>
            <a:off x="1587600" y="2921000"/>
            <a:ext cx="9872563" cy="9328150"/>
          </a:xfrm>
          <a:prstGeom prst="rect">
            <a:avLst/>
          </a:prstGeom>
        </p:spPr>
        <p:txBody>
          <a:bodyP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1"/>
            <a:r>
              <a:rPr lang="en-US" dirty="0">
                <a:solidFill>
                  <a:schemeClr val="bg1"/>
                </a:solidFill>
              </a:rPr>
              <a:t>Task?</a:t>
            </a:r>
          </a:p>
          <a:p>
            <a:pPr lvl="2"/>
            <a:r>
              <a:rPr lang="en-US" dirty="0">
                <a:solidFill>
                  <a:schemeClr val="bg1"/>
                </a:solidFill>
              </a:rPr>
              <a:t>Cloudiness type and temperature prediction</a:t>
            </a:r>
          </a:p>
          <a:p>
            <a:pPr lvl="1"/>
            <a:r>
              <a:rPr lang="en-US" dirty="0">
                <a:solidFill>
                  <a:schemeClr val="bg1"/>
                </a:solidFill>
              </a:rPr>
              <a:t>Task type: multiclassification and regression</a:t>
            </a:r>
            <a:br>
              <a:rPr lang="en-US" dirty="0">
                <a:solidFill>
                  <a:schemeClr val="bg1"/>
                </a:solidFill>
              </a:rPr>
            </a:br>
            <a:endParaRPr lang="en-US" dirty="0">
              <a:solidFill>
                <a:schemeClr val="bg1"/>
              </a:solidFill>
            </a:endParaRPr>
          </a:p>
          <a:p>
            <a:pPr lvl="1"/>
            <a:r>
              <a:rPr lang="en-US" dirty="0">
                <a:solidFill>
                  <a:schemeClr val="bg1"/>
                </a:solidFill>
              </a:rPr>
              <a:t>Dataset features</a:t>
            </a:r>
          </a:p>
          <a:p>
            <a:pPr lvl="2"/>
            <a:r>
              <a:rPr lang="en-US" dirty="0">
                <a:solidFill>
                  <a:schemeClr val="bg1"/>
                </a:solidFill>
              </a:rPr>
              <a:t>Physical weather model output</a:t>
            </a:r>
          </a:p>
          <a:p>
            <a:pPr lvl="2"/>
            <a:r>
              <a:rPr lang="en-US" dirty="0">
                <a:solidFill>
                  <a:schemeClr val="bg1"/>
                </a:solidFill>
              </a:rPr>
              <a:t>Neural network output</a:t>
            </a:r>
          </a:p>
          <a:p>
            <a:pPr lvl="2"/>
            <a:r>
              <a:rPr lang="en-US" dirty="0">
                <a:solidFill>
                  <a:schemeClr val="bg1"/>
                </a:solidFill>
              </a:rPr>
              <a:t>Online-data from weather stations</a:t>
            </a:r>
          </a:p>
          <a:p>
            <a:pPr lvl="2"/>
            <a:r>
              <a:rPr lang="en-US" dirty="0">
                <a:solidFill>
                  <a:schemeClr val="bg1"/>
                </a:solidFill>
              </a:rPr>
              <a:t>Weather historical data</a:t>
            </a:r>
          </a:p>
          <a:p>
            <a:pPr lvl="1"/>
            <a:endParaRPr lang="en-US" dirty="0">
              <a:solidFill>
                <a:schemeClr val="bg1"/>
              </a:solidFill>
            </a:endParaRPr>
          </a:p>
          <a:p>
            <a:pPr lvl="1"/>
            <a:r>
              <a:rPr lang="en-US" dirty="0" err="1">
                <a:solidFill>
                  <a:schemeClr val="bg1"/>
                </a:solidFill>
              </a:rPr>
              <a:t>CatBoost</a:t>
            </a:r>
            <a:r>
              <a:rPr lang="en-US" dirty="0">
                <a:solidFill>
                  <a:schemeClr val="bg1"/>
                </a:solidFill>
              </a:rPr>
              <a:t> features used:</a:t>
            </a:r>
          </a:p>
          <a:p>
            <a:pPr lvl="2"/>
            <a:r>
              <a:rPr lang="en-US" dirty="0">
                <a:solidFill>
                  <a:schemeClr val="bg1"/>
                </a:solidFill>
              </a:rPr>
              <a:t>Multiclassification target and RMSE (for temperature)</a:t>
            </a:r>
          </a:p>
          <a:p>
            <a:pPr lvl="2"/>
            <a:r>
              <a:rPr lang="en-US" dirty="0">
                <a:solidFill>
                  <a:schemeClr val="bg1"/>
                </a:solidFill>
              </a:rPr>
              <a:t>GPU training</a:t>
            </a:r>
          </a:p>
          <a:p>
            <a:pPr lvl="2"/>
            <a:r>
              <a:rPr lang="en-US" dirty="0">
                <a:solidFill>
                  <a:schemeClr val="bg1"/>
                </a:solidFill>
              </a:rPr>
              <a:t>Feature importance analysis</a:t>
            </a:r>
          </a:p>
          <a:p>
            <a:pPr lvl="2"/>
            <a:r>
              <a:rPr lang="en-US" dirty="0">
                <a:solidFill>
                  <a:schemeClr val="bg1"/>
                </a:solidFill>
              </a:rPr>
              <a:t>Training process visualization</a:t>
            </a:r>
          </a:p>
        </p:txBody>
      </p:sp>
      <p:pic>
        <p:nvPicPr>
          <p:cNvPr id="2" name="Рисунок 1"/>
          <p:cNvPicPr>
            <a:picLocks noChangeAspect="1"/>
          </p:cNvPicPr>
          <p:nvPr/>
        </p:nvPicPr>
        <p:blipFill>
          <a:blip r:embed="rId2"/>
          <a:stretch>
            <a:fillRect/>
          </a:stretch>
        </p:blipFill>
        <p:spPr>
          <a:xfrm>
            <a:off x="12667059" y="5058026"/>
            <a:ext cx="11938614" cy="3327571"/>
          </a:xfrm>
          <a:prstGeom prst="rect">
            <a:avLst/>
          </a:prstGeom>
        </p:spPr>
      </p:pic>
    </p:spTree>
    <p:extLst>
      <p:ext uri="{BB962C8B-B14F-4D97-AF65-F5344CB8AC3E}">
        <p14:creationId xmlns:p14="http://schemas.microsoft.com/office/powerpoint/2010/main" val="11759097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Прямоугольник 7">
            <a:extLst>
              <a:ext uri="{FF2B5EF4-FFF2-40B4-BE49-F238E27FC236}">
                <a16:creationId xmlns="" xmlns:a16="http://schemas.microsoft.com/office/drawing/2014/main" id="{A59B5BDF-152C-BD42-8CC9-0A51155AE974}"/>
              </a:ext>
            </a:extLst>
          </p:cNvPr>
          <p:cNvSpPr/>
          <p:nvPr/>
        </p:nvSpPr>
        <p:spPr>
          <a:xfrm>
            <a:off x="12561888" y="-637309"/>
            <a:ext cx="12043785" cy="14990618"/>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701" name="Использование в Яндексе: поиск"/>
          <p:cNvSpPr txBox="1">
            <a:spLocks noGrp="1"/>
          </p:cNvSpPr>
          <p:nvPr>
            <p:ph type="title"/>
          </p:nvPr>
        </p:nvSpPr>
        <p:spPr>
          <a:prstGeom prst="rect">
            <a:avLst/>
          </a:prstGeom>
        </p:spPr>
        <p:txBody>
          <a:bodyPr/>
          <a:lstStyle>
            <a:lvl1pPr algn="ctr"/>
          </a:lstStyle>
          <a:p>
            <a:pPr algn="l"/>
            <a:r>
              <a:rPr lang="en-US" dirty="0" err="1">
                <a:solidFill>
                  <a:schemeClr val="bg1"/>
                </a:solidFill>
              </a:rPr>
              <a:t>Yandex.Alice</a:t>
            </a:r>
            <a:endParaRPr dirty="0">
              <a:solidFill>
                <a:schemeClr val="bg1"/>
              </a:solidFill>
            </a:endParaRPr>
          </a:p>
        </p:txBody>
      </p:sp>
      <p:sp>
        <p:nvSpPr>
          <p:cNvPr id="14" name="Объект 4">
            <a:extLst>
              <a:ext uri="{FF2B5EF4-FFF2-40B4-BE49-F238E27FC236}">
                <a16:creationId xmlns="" xmlns:a16="http://schemas.microsoft.com/office/drawing/2014/main" id="{B655729A-32A5-BB41-92FC-152DB1F0307B}"/>
              </a:ext>
            </a:extLst>
          </p:cNvPr>
          <p:cNvSpPr>
            <a:spLocks noGrp="1"/>
          </p:cNvSpPr>
          <p:nvPr>
            <p:ph idx="1"/>
          </p:nvPr>
        </p:nvSpPr>
        <p:spPr>
          <a:xfrm>
            <a:off x="1587600" y="3085061"/>
            <a:ext cx="21224775" cy="9164090"/>
          </a:xfrm>
        </p:spPr>
        <p:txBody>
          <a:bodyPr anchor="ctr"/>
          <a:lstStyle/>
          <a:p>
            <a:pPr lvl="1"/>
            <a:r>
              <a:rPr lang="en-US" sz="3200" dirty="0">
                <a:solidFill>
                  <a:schemeClr val="bg1"/>
                </a:solidFill>
              </a:rPr>
              <a:t>Task</a:t>
            </a:r>
            <a:r>
              <a:rPr lang="en-US" sz="3200" dirty="0" smtClean="0">
                <a:solidFill>
                  <a:schemeClr val="bg1"/>
                </a:solidFill>
              </a:rPr>
              <a:t>?</a:t>
            </a:r>
          </a:p>
          <a:p>
            <a:pPr lvl="1"/>
            <a:endParaRPr lang="en-US" sz="3200" dirty="0">
              <a:solidFill>
                <a:schemeClr val="bg1"/>
              </a:solidFill>
            </a:endParaRPr>
          </a:p>
          <a:p>
            <a:pPr lvl="2"/>
            <a:r>
              <a:rPr lang="en-US" sz="3200" dirty="0">
                <a:solidFill>
                  <a:schemeClr val="bg1"/>
                </a:solidFill>
              </a:rPr>
              <a:t>Intent classification</a:t>
            </a:r>
          </a:p>
          <a:p>
            <a:pPr lvl="2"/>
            <a:r>
              <a:rPr lang="en-US" sz="3200" dirty="0" smtClean="0">
                <a:solidFill>
                  <a:schemeClr val="bg1"/>
                </a:solidFill>
              </a:rPr>
              <a:t>Select </a:t>
            </a:r>
            <a:r>
              <a:rPr lang="en-US" sz="3200" dirty="0">
                <a:solidFill>
                  <a:schemeClr val="bg1"/>
                </a:solidFill>
              </a:rPr>
              <a:t>answer in chit chat </a:t>
            </a:r>
            <a:r>
              <a:rPr lang="en-US" sz="3200" dirty="0" smtClean="0">
                <a:solidFill>
                  <a:schemeClr val="bg1"/>
                </a:solidFill>
              </a:rPr>
              <a:t>mode</a:t>
            </a:r>
            <a:endParaRPr lang="en-US" sz="3200" dirty="0">
              <a:solidFill>
                <a:schemeClr val="bg1"/>
              </a:solidFill>
            </a:endParaRPr>
          </a:p>
          <a:p>
            <a:pPr lvl="1"/>
            <a:endParaRPr lang="en-US" sz="3200" dirty="0">
              <a:solidFill>
                <a:schemeClr val="bg1"/>
              </a:solidFill>
            </a:endParaRPr>
          </a:p>
          <a:p>
            <a:pPr lvl="1"/>
            <a:r>
              <a:rPr lang="en-US" sz="3200" dirty="0">
                <a:solidFill>
                  <a:schemeClr val="bg1"/>
                </a:solidFill>
              </a:rPr>
              <a:t>Task type: </a:t>
            </a:r>
            <a:r>
              <a:rPr lang="en-US" sz="3200" dirty="0" smtClean="0">
                <a:solidFill>
                  <a:schemeClr val="bg1"/>
                </a:solidFill>
              </a:rPr>
              <a:t>classification, </a:t>
            </a:r>
            <a:r>
              <a:rPr lang="en-US" sz="3200" dirty="0">
                <a:solidFill>
                  <a:schemeClr val="bg1"/>
                </a:solidFill>
              </a:rPr>
              <a:t>ranking</a:t>
            </a:r>
            <a:br>
              <a:rPr lang="en-US" sz="3200" dirty="0">
                <a:solidFill>
                  <a:schemeClr val="bg1"/>
                </a:solidFill>
              </a:rPr>
            </a:br>
            <a:endParaRPr lang="en-US" sz="3200" dirty="0">
              <a:solidFill>
                <a:schemeClr val="bg1"/>
              </a:solidFill>
            </a:endParaRPr>
          </a:p>
          <a:p>
            <a:pPr lvl="1"/>
            <a:r>
              <a:rPr lang="en-US" sz="3200" dirty="0">
                <a:solidFill>
                  <a:schemeClr val="bg1"/>
                </a:solidFill>
              </a:rPr>
              <a:t>Dataset features:</a:t>
            </a:r>
          </a:p>
          <a:p>
            <a:pPr lvl="2"/>
            <a:r>
              <a:rPr lang="en-US" sz="3200" dirty="0">
                <a:solidFill>
                  <a:schemeClr val="bg1"/>
                </a:solidFill>
              </a:rPr>
              <a:t>Features based on dialog context</a:t>
            </a:r>
          </a:p>
          <a:p>
            <a:pPr lvl="2"/>
            <a:r>
              <a:rPr lang="en-US" sz="3200" dirty="0">
                <a:solidFill>
                  <a:schemeClr val="bg1"/>
                </a:solidFill>
              </a:rPr>
              <a:t>Features based on suggested answer</a:t>
            </a:r>
          </a:p>
          <a:p>
            <a:pPr lvl="1"/>
            <a:endParaRPr lang="en-US" sz="3200" dirty="0">
              <a:solidFill>
                <a:schemeClr val="bg1"/>
              </a:solidFill>
            </a:endParaRPr>
          </a:p>
          <a:p>
            <a:pPr lvl="1"/>
            <a:r>
              <a:rPr lang="en-US" sz="3200" dirty="0" err="1">
                <a:solidFill>
                  <a:schemeClr val="bg1"/>
                </a:solidFill>
              </a:rPr>
              <a:t>CatBoost</a:t>
            </a:r>
            <a:r>
              <a:rPr lang="en-US" sz="3200" dirty="0">
                <a:solidFill>
                  <a:schemeClr val="bg1"/>
                </a:solidFill>
              </a:rPr>
              <a:t> features used:</a:t>
            </a:r>
          </a:p>
          <a:p>
            <a:pPr lvl="2"/>
            <a:r>
              <a:rPr lang="en-US" sz="3200" dirty="0">
                <a:solidFill>
                  <a:schemeClr val="bg1"/>
                </a:solidFill>
              </a:rPr>
              <a:t>GPU training</a:t>
            </a:r>
          </a:p>
          <a:p>
            <a:pPr lvl="2"/>
            <a:r>
              <a:rPr lang="en-US" sz="3200" dirty="0">
                <a:solidFill>
                  <a:schemeClr val="bg1"/>
                </a:solidFill>
              </a:rPr>
              <a:t>Feature importance analysis</a:t>
            </a:r>
          </a:p>
          <a:p>
            <a:pPr lvl="2"/>
            <a:r>
              <a:rPr lang="en-US" sz="3200" dirty="0">
                <a:solidFill>
                  <a:schemeClr val="bg1"/>
                </a:solidFill>
              </a:rPr>
              <a:t>Training process visualization</a:t>
            </a:r>
          </a:p>
        </p:txBody>
      </p:sp>
      <p:pic>
        <p:nvPicPr>
          <p:cNvPr id="7" name="Рисунок 6">
            <a:extLst>
              <a:ext uri="{FF2B5EF4-FFF2-40B4-BE49-F238E27FC236}">
                <a16:creationId xmlns="" xmlns:a16="http://schemas.microsoft.com/office/drawing/2014/main" id="{DB0B78D4-3CB1-2847-98B1-6412D4DF4B91}"/>
              </a:ext>
            </a:extLst>
          </p:cNvPr>
          <p:cNvPicPr>
            <a:picLocks noChangeAspect="1"/>
          </p:cNvPicPr>
          <p:nvPr/>
        </p:nvPicPr>
        <p:blipFill rotWithShape="1">
          <a:blip r:embed="rId2"/>
          <a:srcRect t="32024" b="3465"/>
          <a:stretch/>
        </p:blipFill>
        <p:spPr>
          <a:xfrm>
            <a:off x="13647828" y="3737826"/>
            <a:ext cx="9540694" cy="6240348"/>
          </a:xfrm>
          <a:prstGeom prst="rect">
            <a:avLst/>
          </a:prstGeom>
        </p:spPr>
      </p:pic>
      <p:sp>
        <p:nvSpPr>
          <p:cNvPr id="2" name="Прямоугольник 1"/>
          <p:cNvSpPr/>
          <p:nvPr/>
        </p:nvSpPr>
        <p:spPr>
          <a:xfrm>
            <a:off x="16674897" y="4672386"/>
            <a:ext cx="7223418" cy="523220"/>
          </a:xfrm>
          <a:prstGeom prst="rect">
            <a:avLst/>
          </a:prstGeom>
        </p:spPr>
        <p:txBody>
          <a:bodyPr wrap="square">
            <a:spAutoFit/>
          </a:bodyPr>
          <a:lstStyle/>
          <a:p>
            <a:pPr lvl="2"/>
            <a:r>
              <a:rPr lang="en-US" sz="2800" dirty="0" smtClean="0"/>
              <a:t>Have you seen the movie “Her”?</a:t>
            </a:r>
            <a:endParaRPr lang="en-US" sz="2800" dirty="0"/>
          </a:p>
        </p:txBody>
      </p:sp>
      <p:sp>
        <p:nvSpPr>
          <p:cNvPr id="9" name="Прямоугольник 8"/>
          <p:cNvSpPr/>
          <p:nvPr/>
        </p:nvSpPr>
        <p:spPr>
          <a:xfrm>
            <a:off x="12538660" y="6598342"/>
            <a:ext cx="4937879" cy="523220"/>
          </a:xfrm>
          <a:prstGeom prst="rect">
            <a:avLst/>
          </a:prstGeom>
        </p:spPr>
        <p:txBody>
          <a:bodyPr wrap="square">
            <a:spAutoFit/>
          </a:bodyPr>
          <a:lstStyle/>
          <a:p>
            <a:pPr lvl="2"/>
            <a:r>
              <a:rPr lang="en-US" sz="2800" dirty="0" smtClean="0"/>
              <a:t>Is it very scary?</a:t>
            </a:r>
            <a:endParaRPr lang="en-US" sz="2800" dirty="0"/>
          </a:p>
        </p:txBody>
      </p:sp>
      <p:sp>
        <p:nvSpPr>
          <p:cNvPr id="10" name="Прямоугольник 9"/>
          <p:cNvSpPr/>
          <p:nvPr/>
        </p:nvSpPr>
        <p:spPr>
          <a:xfrm>
            <a:off x="16862970" y="7650422"/>
            <a:ext cx="6846054" cy="523220"/>
          </a:xfrm>
          <a:prstGeom prst="rect">
            <a:avLst/>
          </a:prstGeom>
        </p:spPr>
        <p:txBody>
          <a:bodyPr wrap="square">
            <a:spAutoFit/>
          </a:bodyPr>
          <a:lstStyle/>
          <a:p>
            <a:pPr lvl="2"/>
            <a:r>
              <a:rPr lang="en-US" sz="2800" dirty="0" smtClean="0"/>
              <a:t>It is very kind and nice</a:t>
            </a:r>
            <a:endParaRPr lang="en-US" sz="2800" dirty="0"/>
          </a:p>
        </p:txBody>
      </p:sp>
      <p:sp>
        <p:nvSpPr>
          <p:cNvPr id="11" name="Прямоугольник 10"/>
          <p:cNvSpPr/>
          <p:nvPr/>
        </p:nvSpPr>
        <p:spPr>
          <a:xfrm>
            <a:off x="12538660" y="9576378"/>
            <a:ext cx="5625534" cy="523220"/>
          </a:xfrm>
          <a:prstGeom prst="rect">
            <a:avLst/>
          </a:prstGeom>
        </p:spPr>
        <p:txBody>
          <a:bodyPr wrap="square">
            <a:spAutoFit/>
          </a:bodyPr>
          <a:lstStyle/>
          <a:p>
            <a:pPr lvl="2"/>
            <a:r>
              <a:rPr lang="en-US" sz="2800" dirty="0" smtClean="0"/>
              <a:t>I should watch it then</a:t>
            </a:r>
            <a:endParaRPr lang="en-US" sz="2800" dirty="0"/>
          </a:p>
        </p:txBody>
      </p:sp>
    </p:spTree>
    <p:extLst>
      <p:ext uri="{BB962C8B-B14F-4D97-AF65-F5344CB8AC3E}">
        <p14:creationId xmlns:p14="http://schemas.microsoft.com/office/powerpoint/2010/main" val="40066952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Прямоугольник 10">
            <a:extLst>
              <a:ext uri="{FF2B5EF4-FFF2-40B4-BE49-F238E27FC236}">
                <a16:creationId xmlns="" xmlns:a16="http://schemas.microsoft.com/office/drawing/2014/main" id="{7FA1EE66-3B03-8246-9D1C-E2B465791BC1}"/>
              </a:ext>
            </a:extLst>
          </p:cNvPr>
          <p:cNvSpPr/>
          <p:nvPr/>
        </p:nvSpPr>
        <p:spPr>
          <a:xfrm>
            <a:off x="12561888" y="-695675"/>
            <a:ext cx="12043785" cy="14990618"/>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13" name="Прямоугольник 12">
            <a:extLst>
              <a:ext uri="{FF2B5EF4-FFF2-40B4-BE49-F238E27FC236}">
                <a16:creationId xmlns="" xmlns:a16="http://schemas.microsoft.com/office/drawing/2014/main" id="{2B355337-756D-1046-AE3E-776A04042016}"/>
              </a:ext>
            </a:extLst>
          </p:cNvPr>
          <p:cNvSpPr/>
          <p:nvPr/>
        </p:nvSpPr>
        <p:spPr>
          <a:xfrm>
            <a:off x="29916033" y="14798305"/>
            <a:ext cx="10250488" cy="9113011"/>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3" name="Заголовок 2"/>
          <p:cNvSpPr>
            <a:spLocks noGrp="1"/>
          </p:cNvSpPr>
          <p:nvPr>
            <p:ph type="title"/>
          </p:nvPr>
        </p:nvSpPr>
        <p:spPr/>
        <p:txBody>
          <a:bodyPr/>
          <a:lstStyle/>
          <a:p>
            <a:r>
              <a:rPr lang="en-US" dirty="0" err="1">
                <a:solidFill>
                  <a:schemeClr val="bg1"/>
                </a:solidFill>
              </a:rPr>
              <a:t>CatBoost</a:t>
            </a:r>
            <a:r>
              <a:rPr lang="en-US" dirty="0">
                <a:solidFill>
                  <a:schemeClr val="bg1"/>
                </a:solidFill>
              </a:rPr>
              <a:t> in the Wild</a:t>
            </a:r>
            <a:endParaRPr lang="ru-RU" dirty="0">
              <a:solidFill>
                <a:schemeClr val="bg1"/>
              </a:solidFill>
            </a:endParaRPr>
          </a:p>
        </p:txBody>
      </p:sp>
      <p:sp>
        <p:nvSpPr>
          <p:cNvPr id="12" name="Тип задачи: ранжирование…"/>
          <p:cNvSpPr txBox="1">
            <a:spLocks noGrp="1"/>
          </p:cNvSpPr>
          <p:nvPr>
            <p:ph type="body" idx="4294967295"/>
          </p:nvPr>
        </p:nvSpPr>
        <p:spPr>
          <a:xfrm>
            <a:off x="1570036" y="3103563"/>
            <a:ext cx="9520239" cy="8775700"/>
          </a:xfrm>
          <a:prstGeom prst="rect">
            <a:avLst/>
          </a:prstGeom>
        </p:spPr>
        <p:txBody>
          <a:bodyPr anchor="ctr"/>
          <a:lstStyle/>
          <a:p>
            <a:pPr lvl="2"/>
            <a:r>
              <a:rPr lang="en-US" sz="4800" dirty="0" smtClean="0">
                <a:solidFill>
                  <a:schemeClr val="bg1"/>
                </a:solidFill>
              </a:rPr>
              <a:t>Recommendations </a:t>
            </a:r>
            <a:r>
              <a:rPr lang="en-US" sz="4800" dirty="0">
                <a:solidFill>
                  <a:schemeClr val="bg1"/>
                </a:solidFill>
              </a:rPr>
              <a:t>at </a:t>
            </a:r>
            <a:r>
              <a:rPr lang="en-US" sz="4800" dirty="0" smtClean="0">
                <a:solidFill>
                  <a:schemeClr val="bg1"/>
                </a:solidFill>
              </a:rPr>
              <a:t>Netflix</a:t>
            </a:r>
          </a:p>
          <a:p>
            <a:pPr lvl="2"/>
            <a:r>
              <a:rPr lang="en-US" sz="4800" dirty="0" smtClean="0">
                <a:solidFill>
                  <a:schemeClr val="bg1"/>
                </a:solidFill>
              </a:rPr>
              <a:t>Hotel </a:t>
            </a:r>
            <a:r>
              <a:rPr lang="en-US" sz="4800" dirty="0">
                <a:solidFill>
                  <a:schemeClr val="bg1"/>
                </a:solidFill>
              </a:rPr>
              <a:t>ranking in </a:t>
            </a:r>
            <a:r>
              <a:rPr lang="en-US" sz="4800" dirty="0" err="1">
                <a:solidFill>
                  <a:schemeClr val="bg1"/>
                </a:solidFill>
              </a:rPr>
              <a:t>Aviasales</a:t>
            </a:r>
            <a:endParaRPr lang="en-US" sz="4800" dirty="0">
              <a:solidFill>
                <a:schemeClr val="bg1"/>
              </a:solidFill>
            </a:endParaRPr>
          </a:p>
          <a:p>
            <a:pPr lvl="2"/>
            <a:r>
              <a:rPr lang="en-US" sz="4800" dirty="0">
                <a:solidFill>
                  <a:schemeClr val="bg1"/>
                </a:solidFill>
              </a:rPr>
              <a:t>Protection against bots in </a:t>
            </a:r>
            <a:r>
              <a:rPr lang="en-US" sz="4800" dirty="0" err="1">
                <a:solidFill>
                  <a:schemeClr val="bg1"/>
                </a:solidFill>
              </a:rPr>
              <a:t>CloudFlare</a:t>
            </a:r>
            <a:endParaRPr lang="en-US" sz="4800" dirty="0">
              <a:solidFill>
                <a:schemeClr val="bg1"/>
              </a:solidFill>
            </a:endParaRPr>
          </a:p>
          <a:p>
            <a:pPr lvl="2"/>
            <a:r>
              <a:rPr lang="en-US" sz="4800" dirty="0">
                <a:solidFill>
                  <a:schemeClr val="bg1"/>
                </a:solidFill>
              </a:rPr>
              <a:t>Particle classification in </a:t>
            </a:r>
            <a:r>
              <a:rPr lang="en-US" sz="4800" dirty="0" smtClean="0">
                <a:solidFill>
                  <a:schemeClr val="bg1"/>
                </a:solidFill>
              </a:rPr>
              <a:t>CERN</a:t>
            </a:r>
          </a:p>
          <a:p>
            <a:pPr lvl="2"/>
            <a:r>
              <a:rPr lang="en-US" sz="4800" dirty="0" smtClean="0">
                <a:solidFill>
                  <a:schemeClr val="bg1"/>
                </a:solidFill>
              </a:rPr>
              <a:t>Medical </a:t>
            </a:r>
            <a:r>
              <a:rPr lang="en-US" sz="4800" dirty="0">
                <a:solidFill>
                  <a:schemeClr val="bg1"/>
                </a:solidFill>
              </a:rPr>
              <a:t>research at University of NSW </a:t>
            </a:r>
            <a:r>
              <a:rPr lang="en-US" sz="4800" dirty="0" smtClean="0">
                <a:solidFill>
                  <a:schemeClr val="bg1"/>
                </a:solidFill>
              </a:rPr>
              <a:t>Sydney</a:t>
            </a:r>
          </a:p>
          <a:p>
            <a:pPr lvl="2"/>
            <a:r>
              <a:rPr lang="en-US" sz="4800" dirty="0">
                <a:solidFill>
                  <a:schemeClr val="bg1"/>
                </a:solidFill>
              </a:rPr>
              <a:t>Destination prediction in </a:t>
            </a:r>
            <a:r>
              <a:rPr lang="en-US" sz="4800" dirty="0" err="1">
                <a:solidFill>
                  <a:schemeClr val="bg1"/>
                </a:solidFill>
              </a:rPr>
              <a:t>Careem</a:t>
            </a:r>
            <a:r>
              <a:rPr lang="en-US" sz="4800" dirty="0">
                <a:solidFill>
                  <a:schemeClr val="bg1"/>
                </a:solidFill>
              </a:rPr>
              <a:t> taxi </a:t>
            </a:r>
            <a:r>
              <a:rPr lang="en-US" sz="4800" dirty="0" smtClean="0">
                <a:solidFill>
                  <a:schemeClr val="bg1"/>
                </a:solidFill>
              </a:rPr>
              <a:t>service</a:t>
            </a:r>
          </a:p>
          <a:p>
            <a:pPr lvl="2"/>
            <a:r>
              <a:rPr lang="en-US" sz="4800" dirty="0" smtClean="0">
                <a:solidFill>
                  <a:schemeClr val="bg1"/>
                </a:solidFill>
              </a:rPr>
              <a:t>ML </a:t>
            </a:r>
            <a:r>
              <a:rPr lang="en-US" sz="4800" dirty="0">
                <a:solidFill>
                  <a:schemeClr val="bg1"/>
                </a:solidFill>
              </a:rPr>
              <a:t>competitions on </a:t>
            </a:r>
            <a:r>
              <a:rPr lang="en-US" sz="4800" dirty="0" err="1" smtClean="0">
                <a:solidFill>
                  <a:schemeClr val="bg1"/>
                </a:solidFill>
              </a:rPr>
              <a:t>Kaggle</a:t>
            </a:r>
            <a:endParaRPr lang="en-US" sz="4800" dirty="0">
              <a:solidFill>
                <a:schemeClr val="bg1"/>
              </a:solidFill>
            </a:endParaRPr>
          </a:p>
        </p:txBody>
      </p:sp>
      <p:pic>
        <p:nvPicPr>
          <p:cNvPr id="2052" name="Picture 4" descr="https://upload.wikimedia.org/wikipedia/ru/d/d1/Lhcb_log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2058" y="2597381"/>
            <a:ext cx="2932008" cy="20002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ÐÐ° Ð¸Ð·Ð¾Ð±ÑÐ°Ð¶ÐµÐ½Ð¸Ð¸ Ð¼Ð¾Ð¶ÐµÑ Ð½Ð°ÑÐ¾Ð´Ð¸ÑÑÑÑ: ÑÐµÐºÑÑ"/>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73786" y="4929535"/>
            <a:ext cx="2800280" cy="2800280"/>
          </a:xfrm>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8"/>
          <p:cNvPicPr>
            <a:picLocks noChangeAspect="1"/>
          </p:cNvPicPr>
          <p:nvPr/>
        </p:nvPicPr>
        <p:blipFill>
          <a:blip r:embed="rId5"/>
          <a:stretch>
            <a:fillRect/>
          </a:stretch>
        </p:blipFill>
        <p:spPr>
          <a:xfrm>
            <a:off x="15341525" y="9965417"/>
            <a:ext cx="5469879" cy="1198164"/>
          </a:xfrm>
          <a:prstGeom prst="rect">
            <a:avLst/>
          </a:prstGeom>
        </p:spPr>
      </p:pic>
      <p:pic>
        <p:nvPicPr>
          <p:cNvPr id="10" name="Рисунок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24226" y="2825942"/>
            <a:ext cx="3995494" cy="1543169"/>
          </a:xfrm>
          <a:prstGeom prst="rect">
            <a:avLst/>
          </a:prstGeom>
        </p:spPr>
      </p:pic>
      <p:pic>
        <p:nvPicPr>
          <p:cNvPr id="6" name="Picture 5">
            <a:extLst>
              <a:ext uri="{FF2B5EF4-FFF2-40B4-BE49-F238E27FC236}">
                <a16:creationId xmlns="" xmlns:a16="http://schemas.microsoft.com/office/drawing/2014/main" id="{08867355-B8E4-AC4D-945F-26975D29D9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23358" y="8061676"/>
            <a:ext cx="8910812" cy="1277653"/>
          </a:xfrm>
          <a:prstGeom prst="rect">
            <a:avLst/>
          </a:prstGeom>
        </p:spPr>
      </p:pic>
      <p:pic>
        <p:nvPicPr>
          <p:cNvPr id="1026" name="Picture 2" descr="Image result for netflix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24226" y="4929535"/>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6701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Numerical features</a:t>
            </a:r>
            <a:endParaRPr lang="ru-RU" dirty="0">
              <a:solidFill>
                <a:schemeClr val="bg1"/>
              </a:solidFill>
            </a:endParaRPr>
          </a:p>
        </p:txBody>
      </p:sp>
      <p:grpSp>
        <p:nvGrpSpPr>
          <p:cNvPr id="37" name="Группа 36"/>
          <p:cNvGrpSpPr/>
          <p:nvPr/>
        </p:nvGrpSpPr>
        <p:grpSpPr>
          <a:xfrm rot="16200000">
            <a:off x="11856367" y="5298406"/>
            <a:ext cx="3293268" cy="4255046"/>
            <a:chOff x="7698337" y="672409"/>
            <a:chExt cx="8779384" cy="7484648"/>
          </a:xfrm>
        </p:grpSpPr>
        <p:cxnSp>
          <p:nvCxnSpPr>
            <p:cNvPr id="41" name="Прямая соединительная линия 40"/>
            <p:cNvCxnSpPr/>
            <p:nvPr/>
          </p:nvCxnSpPr>
          <p:spPr>
            <a:xfrm rot="5400000" flipV="1">
              <a:off x="10672167" y="2313806"/>
              <a:ext cx="7446951" cy="4164157"/>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Прямая соединительная линия 41"/>
            <p:cNvCxnSpPr/>
            <p:nvPr/>
          </p:nvCxnSpPr>
          <p:spPr>
            <a:xfrm rot="5400000">
              <a:off x="6286249" y="2199384"/>
              <a:ext cx="7369761" cy="4545586"/>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9" name="Овал 38"/>
          <p:cNvSpPr/>
          <p:nvPr/>
        </p:nvSpPr>
        <p:spPr>
          <a:xfrm rot="16200000" flipH="1">
            <a:off x="15563376" y="5285312"/>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40" name="Овал 39"/>
          <p:cNvSpPr/>
          <p:nvPr/>
        </p:nvSpPr>
        <p:spPr>
          <a:xfrm rot="16200000" flipH="1">
            <a:off x="15563376" y="8831734"/>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116" name="TextBox 115"/>
          <p:cNvSpPr txBox="1"/>
          <p:nvPr/>
        </p:nvSpPr>
        <p:spPr>
          <a:xfrm>
            <a:off x="4559206" y="6832170"/>
            <a:ext cx="6649854" cy="830997"/>
          </a:xfrm>
          <a:prstGeom prst="rect">
            <a:avLst/>
          </a:prstGeom>
          <a:noFill/>
        </p:spPr>
        <p:txBody>
          <a:bodyPr wrap="square" rtlCol="0">
            <a:spAutoFit/>
          </a:bodyPr>
          <a:lstStyle/>
          <a:p>
            <a:r>
              <a:rPr lang="en-US" sz="4800" dirty="0">
                <a:solidFill>
                  <a:schemeClr val="bg1"/>
                </a:solidFill>
              </a:rPr>
              <a:t>Salary &gt; 30 000</a:t>
            </a:r>
            <a:endParaRPr lang="ru-RU" sz="4800" dirty="0"/>
          </a:p>
        </p:txBody>
      </p:sp>
      <p:sp>
        <p:nvSpPr>
          <p:cNvPr id="35" name="TextBox 34"/>
          <p:cNvSpPr txBox="1"/>
          <p:nvPr/>
        </p:nvSpPr>
        <p:spPr>
          <a:xfrm>
            <a:off x="16657545" y="5238698"/>
            <a:ext cx="4731756" cy="830997"/>
          </a:xfrm>
          <a:prstGeom prst="rect">
            <a:avLst/>
          </a:prstGeom>
          <a:noFill/>
        </p:spPr>
        <p:txBody>
          <a:bodyPr wrap="square" rtlCol="0">
            <a:spAutoFit/>
          </a:bodyPr>
          <a:lstStyle/>
          <a:p>
            <a:r>
              <a:rPr lang="en-US" sz="4800" dirty="0">
                <a:solidFill>
                  <a:schemeClr val="bg1"/>
                </a:solidFill>
              </a:rPr>
              <a:t>Yes</a:t>
            </a:r>
            <a:endParaRPr lang="ru-RU" sz="4800" dirty="0"/>
          </a:p>
        </p:txBody>
      </p:sp>
      <p:sp>
        <p:nvSpPr>
          <p:cNvPr id="43" name="TextBox 42"/>
          <p:cNvSpPr txBox="1"/>
          <p:nvPr/>
        </p:nvSpPr>
        <p:spPr>
          <a:xfrm>
            <a:off x="16657545" y="8785120"/>
            <a:ext cx="6068826" cy="830997"/>
          </a:xfrm>
          <a:prstGeom prst="rect">
            <a:avLst/>
          </a:prstGeom>
          <a:noFill/>
        </p:spPr>
        <p:txBody>
          <a:bodyPr wrap="square" rtlCol="0">
            <a:spAutoFit/>
          </a:bodyPr>
          <a:lstStyle/>
          <a:p>
            <a:r>
              <a:rPr lang="en-US" sz="4800" dirty="0">
                <a:solidFill>
                  <a:schemeClr val="bg1"/>
                </a:solidFill>
              </a:rPr>
              <a:t>No</a:t>
            </a:r>
            <a:endParaRPr lang="ru-RU" sz="4800" dirty="0"/>
          </a:p>
        </p:txBody>
      </p:sp>
      <p:sp>
        <p:nvSpPr>
          <p:cNvPr id="32" name="Овал 31"/>
          <p:cNvSpPr/>
          <p:nvPr/>
        </p:nvSpPr>
        <p:spPr>
          <a:xfrm rot="16200000" flipH="1">
            <a:off x="11000731" y="6936237"/>
            <a:ext cx="763309" cy="763309"/>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err="1">
              <a:solidFill>
                <a:schemeClr val="tx1"/>
              </a:solidFill>
            </a:endParaRPr>
          </a:p>
        </p:txBody>
      </p:sp>
    </p:spTree>
    <p:extLst>
      <p:ext uri="{BB962C8B-B14F-4D97-AF65-F5344CB8AC3E}">
        <p14:creationId xmlns:p14="http://schemas.microsoft.com/office/powerpoint/2010/main" val="392198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500"/>
                                        <p:tgtEl>
                                          <p:spTgt spid="4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35" grpId="0"/>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Categorical features</a:t>
            </a:r>
            <a:endParaRPr lang="ru-RU" dirty="0">
              <a:solidFill>
                <a:schemeClr val="bg1"/>
              </a:solidFill>
            </a:endParaRPr>
          </a:p>
        </p:txBody>
      </p:sp>
      <p:grpSp>
        <p:nvGrpSpPr>
          <p:cNvPr id="37" name="Группа 36"/>
          <p:cNvGrpSpPr/>
          <p:nvPr/>
        </p:nvGrpSpPr>
        <p:grpSpPr>
          <a:xfrm rot="16200000">
            <a:off x="10154553" y="5317620"/>
            <a:ext cx="6551414" cy="4414820"/>
            <a:chOff x="3091271" y="403935"/>
            <a:chExt cx="17465138" cy="7765689"/>
          </a:xfrm>
        </p:grpSpPr>
        <p:cxnSp>
          <p:nvCxnSpPr>
            <p:cNvPr id="41" name="Прямая соединительная линия 40"/>
            <p:cNvCxnSpPr/>
            <p:nvPr/>
          </p:nvCxnSpPr>
          <p:spPr>
            <a:xfrm rot="5400000" flipV="1">
              <a:off x="10714837" y="2271135"/>
              <a:ext cx="7418745" cy="4221292"/>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Прямая соединительная линия 41"/>
            <p:cNvCxnSpPr/>
            <p:nvPr/>
          </p:nvCxnSpPr>
          <p:spPr>
            <a:xfrm rot="5400000">
              <a:off x="6330130" y="2174548"/>
              <a:ext cx="7301043" cy="4526541"/>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Прямая соединительная линия 59"/>
            <p:cNvCxnSpPr/>
            <p:nvPr/>
          </p:nvCxnSpPr>
          <p:spPr>
            <a:xfrm rot="5400000" flipV="1">
              <a:off x="12721205" y="334417"/>
              <a:ext cx="7497214" cy="8173194"/>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Прямая соединительная линия 62"/>
            <p:cNvCxnSpPr/>
            <p:nvPr/>
          </p:nvCxnSpPr>
          <p:spPr>
            <a:xfrm rot="5400000">
              <a:off x="3936398" y="-172713"/>
              <a:ext cx="7497210" cy="9187463"/>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Прямая соединительная линия 66"/>
            <p:cNvCxnSpPr/>
            <p:nvPr/>
          </p:nvCxnSpPr>
          <p:spPr>
            <a:xfrm rot="5400000">
              <a:off x="8458744" y="4174736"/>
              <a:ext cx="7652595" cy="110993"/>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9" name="Овал 38"/>
          <p:cNvSpPr/>
          <p:nvPr/>
        </p:nvSpPr>
        <p:spPr>
          <a:xfrm rot="16200000" flipH="1">
            <a:off x="15563376" y="5285312"/>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40" name="Овал 39"/>
          <p:cNvSpPr/>
          <p:nvPr/>
        </p:nvSpPr>
        <p:spPr>
          <a:xfrm rot="16200000" flipH="1">
            <a:off x="15563376" y="8831734"/>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50" name="Овал 49"/>
          <p:cNvSpPr/>
          <p:nvPr/>
        </p:nvSpPr>
        <p:spPr>
          <a:xfrm rot="16200000" flipH="1">
            <a:off x="15563376" y="6986242"/>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51" name="Овал 50"/>
          <p:cNvSpPr/>
          <p:nvPr/>
        </p:nvSpPr>
        <p:spPr>
          <a:xfrm rot="16200000" flipH="1">
            <a:off x="15563376" y="10604354"/>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52" name="Овал 51"/>
          <p:cNvSpPr/>
          <p:nvPr/>
        </p:nvSpPr>
        <p:spPr>
          <a:xfrm rot="16200000" flipH="1">
            <a:off x="15563376" y="3703236"/>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116" name="TextBox 115"/>
          <p:cNvSpPr txBox="1"/>
          <p:nvPr/>
        </p:nvSpPr>
        <p:spPr>
          <a:xfrm>
            <a:off x="6477304" y="6832170"/>
            <a:ext cx="4731756" cy="830997"/>
          </a:xfrm>
          <a:prstGeom prst="rect">
            <a:avLst/>
          </a:prstGeom>
          <a:noFill/>
        </p:spPr>
        <p:txBody>
          <a:bodyPr wrap="square" rtlCol="0">
            <a:spAutoFit/>
          </a:bodyPr>
          <a:lstStyle/>
          <a:p>
            <a:r>
              <a:rPr lang="en-US" sz="4800" dirty="0">
                <a:solidFill>
                  <a:schemeClr val="bg1"/>
                </a:solidFill>
              </a:rPr>
              <a:t>Occupation</a:t>
            </a:r>
            <a:endParaRPr lang="ru-RU" sz="4800" dirty="0"/>
          </a:p>
        </p:txBody>
      </p:sp>
      <p:sp>
        <p:nvSpPr>
          <p:cNvPr id="34" name="TextBox 33"/>
          <p:cNvSpPr txBox="1"/>
          <p:nvPr/>
        </p:nvSpPr>
        <p:spPr>
          <a:xfrm>
            <a:off x="16602948" y="3650718"/>
            <a:ext cx="6218462" cy="830997"/>
          </a:xfrm>
          <a:prstGeom prst="rect">
            <a:avLst/>
          </a:prstGeom>
          <a:noFill/>
        </p:spPr>
        <p:txBody>
          <a:bodyPr wrap="square" rtlCol="0">
            <a:spAutoFit/>
          </a:bodyPr>
          <a:lstStyle/>
          <a:p>
            <a:r>
              <a:rPr lang="en-US" sz="4800" dirty="0">
                <a:solidFill>
                  <a:schemeClr val="bg1"/>
                </a:solidFill>
              </a:rPr>
              <a:t>Engineer</a:t>
            </a:r>
            <a:endParaRPr lang="ru-RU" sz="4800" dirty="0"/>
          </a:p>
        </p:txBody>
      </p:sp>
      <p:sp>
        <p:nvSpPr>
          <p:cNvPr id="35" name="TextBox 34"/>
          <p:cNvSpPr txBox="1"/>
          <p:nvPr/>
        </p:nvSpPr>
        <p:spPr>
          <a:xfrm>
            <a:off x="16602948" y="5238698"/>
            <a:ext cx="4731756" cy="830997"/>
          </a:xfrm>
          <a:prstGeom prst="rect">
            <a:avLst/>
          </a:prstGeom>
          <a:noFill/>
        </p:spPr>
        <p:txBody>
          <a:bodyPr wrap="square" rtlCol="0">
            <a:spAutoFit/>
          </a:bodyPr>
          <a:lstStyle/>
          <a:p>
            <a:r>
              <a:rPr lang="en-US" sz="4800" dirty="0">
                <a:solidFill>
                  <a:schemeClr val="bg1"/>
                </a:solidFill>
              </a:rPr>
              <a:t>Designer</a:t>
            </a:r>
            <a:endParaRPr lang="ru-RU" sz="4800" dirty="0"/>
          </a:p>
        </p:txBody>
      </p:sp>
      <p:sp>
        <p:nvSpPr>
          <p:cNvPr id="38" name="TextBox 37"/>
          <p:cNvSpPr txBox="1"/>
          <p:nvPr/>
        </p:nvSpPr>
        <p:spPr>
          <a:xfrm>
            <a:off x="16602948" y="6957542"/>
            <a:ext cx="6217464" cy="830997"/>
          </a:xfrm>
          <a:prstGeom prst="rect">
            <a:avLst/>
          </a:prstGeom>
          <a:noFill/>
        </p:spPr>
        <p:txBody>
          <a:bodyPr wrap="square" rtlCol="0">
            <a:spAutoFit/>
          </a:bodyPr>
          <a:lstStyle/>
          <a:p>
            <a:r>
              <a:rPr lang="en-US" sz="4800" dirty="0">
                <a:solidFill>
                  <a:schemeClr val="bg1"/>
                </a:solidFill>
              </a:rPr>
              <a:t>Writer</a:t>
            </a:r>
            <a:endParaRPr lang="ru-RU" sz="4800" dirty="0"/>
          </a:p>
        </p:txBody>
      </p:sp>
      <p:sp>
        <p:nvSpPr>
          <p:cNvPr id="43" name="TextBox 42"/>
          <p:cNvSpPr txBox="1"/>
          <p:nvPr/>
        </p:nvSpPr>
        <p:spPr>
          <a:xfrm>
            <a:off x="16602948" y="8785120"/>
            <a:ext cx="6217464" cy="830997"/>
          </a:xfrm>
          <a:prstGeom prst="rect">
            <a:avLst/>
          </a:prstGeom>
          <a:noFill/>
        </p:spPr>
        <p:txBody>
          <a:bodyPr wrap="square" rtlCol="0">
            <a:spAutoFit/>
          </a:bodyPr>
          <a:lstStyle/>
          <a:p>
            <a:r>
              <a:rPr lang="en-US" sz="4800" dirty="0">
                <a:solidFill>
                  <a:schemeClr val="bg1"/>
                </a:solidFill>
              </a:rPr>
              <a:t>Manager</a:t>
            </a:r>
            <a:endParaRPr lang="ru-RU" sz="4800" dirty="0"/>
          </a:p>
        </p:txBody>
      </p:sp>
      <p:sp>
        <p:nvSpPr>
          <p:cNvPr id="44" name="TextBox 43"/>
          <p:cNvSpPr txBox="1"/>
          <p:nvPr/>
        </p:nvSpPr>
        <p:spPr>
          <a:xfrm>
            <a:off x="16602948" y="10557740"/>
            <a:ext cx="6217464" cy="830997"/>
          </a:xfrm>
          <a:prstGeom prst="rect">
            <a:avLst/>
          </a:prstGeom>
          <a:noFill/>
        </p:spPr>
        <p:txBody>
          <a:bodyPr wrap="square" rtlCol="0">
            <a:spAutoFit/>
          </a:bodyPr>
          <a:lstStyle/>
          <a:p>
            <a:r>
              <a:rPr lang="en-US" sz="4800" dirty="0">
                <a:solidFill>
                  <a:schemeClr val="bg1"/>
                </a:solidFill>
              </a:rPr>
              <a:t>HR</a:t>
            </a:r>
            <a:r>
              <a:rPr lang="ru-RU" sz="4800" dirty="0">
                <a:solidFill>
                  <a:schemeClr val="bg1"/>
                </a:solidFill>
              </a:rPr>
              <a:t> </a:t>
            </a:r>
            <a:endParaRPr lang="ru-RU" sz="4800" dirty="0"/>
          </a:p>
        </p:txBody>
      </p:sp>
      <p:sp>
        <p:nvSpPr>
          <p:cNvPr id="57" name="Скругленный прямоугольник 56"/>
          <p:cNvSpPr/>
          <p:nvPr/>
        </p:nvSpPr>
        <p:spPr>
          <a:xfrm>
            <a:off x="1579563" y="4481715"/>
            <a:ext cx="7894241" cy="1224142"/>
          </a:xfrm>
          <a:prstGeom prst="roundRect">
            <a:avLst>
              <a:gd name="adj" fmla="val 5000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err="1">
              <a:solidFill>
                <a:schemeClr val="tx1"/>
              </a:solidFill>
            </a:endParaRPr>
          </a:p>
        </p:txBody>
      </p:sp>
      <p:sp>
        <p:nvSpPr>
          <p:cNvPr id="58" name="TextBox 57"/>
          <p:cNvSpPr txBox="1"/>
          <p:nvPr/>
        </p:nvSpPr>
        <p:spPr>
          <a:xfrm>
            <a:off x="1741708" y="4648464"/>
            <a:ext cx="7474676" cy="830997"/>
          </a:xfrm>
          <a:prstGeom prst="rect">
            <a:avLst/>
          </a:prstGeom>
          <a:noFill/>
        </p:spPr>
        <p:txBody>
          <a:bodyPr wrap="square" rtlCol="0">
            <a:spAutoFit/>
          </a:bodyPr>
          <a:lstStyle/>
          <a:p>
            <a:pPr algn="ctr"/>
            <a:r>
              <a:rPr lang="en-US" sz="4800" dirty="0"/>
              <a:t>Categorical data</a:t>
            </a:r>
            <a:endParaRPr lang="ru-RU" sz="4800" dirty="0"/>
          </a:p>
        </p:txBody>
      </p:sp>
      <p:sp>
        <p:nvSpPr>
          <p:cNvPr id="25" name="Овал 24"/>
          <p:cNvSpPr/>
          <p:nvPr/>
        </p:nvSpPr>
        <p:spPr>
          <a:xfrm rot="16200000" flipH="1">
            <a:off x="11000731" y="6936237"/>
            <a:ext cx="763309" cy="763309"/>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err="1">
              <a:solidFill>
                <a:schemeClr val="tx1"/>
              </a:solidFill>
            </a:endParaRPr>
          </a:p>
        </p:txBody>
      </p:sp>
    </p:spTree>
    <p:extLst>
      <p:ext uri="{BB962C8B-B14F-4D97-AF65-F5344CB8AC3E}">
        <p14:creationId xmlns:p14="http://schemas.microsoft.com/office/powerpoint/2010/main" val="367042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50" grpId="0" animBg="1"/>
      <p:bldP spid="51" grpId="0" animBg="1"/>
      <p:bldP spid="52" grpId="0" animBg="1"/>
      <p:bldP spid="116" grpId="0"/>
      <p:bldP spid="34" grpId="0"/>
      <p:bldP spid="35" grpId="0"/>
      <p:bldP spid="38" grpId="0"/>
      <p:bldP spid="43" grpId="0"/>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21" name="Line"/>
          <p:cNvSpPr/>
          <p:nvPr/>
        </p:nvSpPr>
        <p:spPr>
          <a:xfrm rot="5381180" flipV="1">
            <a:off x="3946843" y="4108778"/>
            <a:ext cx="1876112" cy="1096895"/>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dirty="0">
              <a:solidFill>
                <a:schemeClr val="bg1"/>
              </a:solidFill>
            </a:endParaRPr>
          </a:p>
        </p:txBody>
      </p:sp>
      <p:sp>
        <p:nvSpPr>
          <p:cNvPr id="1222" name="Line"/>
          <p:cNvSpPr/>
          <p:nvPr/>
        </p:nvSpPr>
        <p:spPr>
          <a:xfrm rot="5381180">
            <a:off x="3243898" y="4799392"/>
            <a:ext cx="1829041" cy="1"/>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a:solidFill>
                <a:schemeClr val="bg1"/>
              </a:solidFill>
            </a:endParaRPr>
          </a:p>
        </p:txBody>
      </p:sp>
      <p:sp>
        <p:nvSpPr>
          <p:cNvPr id="1223" name="Line"/>
          <p:cNvSpPr/>
          <p:nvPr/>
        </p:nvSpPr>
        <p:spPr>
          <a:xfrm rot="5381180">
            <a:off x="2225062" y="4152286"/>
            <a:ext cx="2138583" cy="1303674"/>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a:solidFill>
                <a:schemeClr val="bg1"/>
              </a:solidFill>
            </a:endParaRPr>
          </a:p>
        </p:txBody>
      </p:sp>
      <p:pic>
        <p:nvPicPr>
          <p:cNvPr id="1224" name="Image" descr="Image"/>
          <p:cNvPicPr>
            <a:picLocks noChangeAspect="1"/>
          </p:cNvPicPr>
          <p:nvPr/>
        </p:nvPicPr>
        <p:blipFill>
          <a:blip r:embed="rId3"/>
          <a:stretch>
            <a:fillRect/>
          </a:stretch>
        </p:blipFill>
        <p:spPr>
          <a:xfrm rot="5381180">
            <a:off x="3883535" y="3365055"/>
            <a:ext cx="536825" cy="504792"/>
          </a:xfrm>
          <a:prstGeom prst="rect">
            <a:avLst/>
          </a:prstGeom>
          <a:noFill/>
          <a:ln w="12700" cap="flat">
            <a:noFill/>
            <a:miter lim="400000"/>
          </a:ln>
          <a:effectLst/>
        </p:spPr>
      </p:pic>
      <p:pic>
        <p:nvPicPr>
          <p:cNvPr id="1225" name="Image" descr="Image"/>
          <p:cNvPicPr>
            <a:picLocks noChangeAspect="1"/>
          </p:cNvPicPr>
          <p:nvPr/>
        </p:nvPicPr>
        <p:blipFill>
          <a:blip r:embed="rId3"/>
          <a:stretch>
            <a:fillRect/>
          </a:stretch>
        </p:blipFill>
        <p:spPr>
          <a:xfrm rot="5381180">
            <a:off x="3895419" y="5531675"/>
            <a:ext cx="537359" cy="504792"/>
          </a:xfrm>
          <a:prstGeom prst="rect">
            <a:avLst/>
          </a:prstGeom>
          <a:solidFill>
            <a:schemeClr val="tx1"/>
          </a:solidFill>
          <a:ln w="12700" cap="flat">
            <a:noFill/>
            <a:miter lim="400000"/>
          </a:ln>
          <a:effectLst/>
        </p:spPr>
      </p:pic>
      <p:pic>
        <p:nvPicPr>
          <p:cNvPr id="1226" name="Image" descr="Image"/>
          <p:cNvPicPr>
            <a:picLocks noChangeAspect="1"/>
          </p:cNvPicPr>
          <p:nvPr/>
        </p:nvPicPr>
        <p:blipFill>
          <a:blip r:embed="rId3"/>
          <a:stretch>
            <a:fillRect/>
          </a:stretch>
        </p:blipFill>
        <p:spPr>
          <a:xfrm rot="5381180">
            <a:off x="5295221" y="5537651"/>
            <a:ext cx="537359" cy="504791"/>
          </a:xfrm>
          <a:prstGeom prst="rect">
            <a:avLst/>
          </a:prstGeom>
          <a:noFill/>
          <a:ln w="12700" cap="flat">
            <a:noFill/>
            <a:miter lim="400000"/>
          </a:ln>
          <a:effectLst/>
        </p:spPr>
      </p:pic>
      <p:pic>
        <p:nvPicPr>
          <p:cNvPr id="1227" name="Image" descr="Image"/>
          <p:cNvPicPr>
            <a:picLocks noChangeAspect="1"/>
          </p:cNvPicPr>
          <p:nvPr/>
        </p:nvPicPr>
        <p:blipFill>
          <a:blip r:embed="rId3"/>
          <a:stretch>
            <a:fillRect/>
          </a:stretch>
        </p:blipFill>
        <p:spPr>
          <a:xfrm rot="5381180">
            <a:off x="2443515" y="5539623"/>
            <a:ext cx="537359" cy="504792"/>
          </a:xfrm>
          <a:prstGeom prst="rect">
            <a:avLst/>
          </a:prstGeom>
          <a:noFill/>
          <a:ln w="12700" cap="flat">
            <a:noFill/>
            <a:miter lim="400000"/>
          </a:ln>
          <a:effectLst/>
        </p:spPr>
      </p:pic>
      <p:sp>
        <p:nvSpPr>
          <p:cNvPr id="1228" name="Blues"/>
          <p:cNvSpPr txBox="1"/>
          <p:nvPr/>
        </p:nvSpPr>
        <p:spPr>
          <a:xfrm>
            <a:off x="5249534" y="6194724"/>
            <a:ext cx="3122112" cy="8375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8" tIns="38098" rIns="38098" bIns="38098" numCol="1" anchor="ctr">
            <a:noAutofit/>
          </a:bodyPr>
          <a:lstStyle>
            <a:lvl1pPr defTabSz="825500">
              <a:lnSpc>
                <a:spcPts val="6000"/>
              </a:lnSpc>
              <a:spcBef>
                <a:spcPts val="3000"/>
              </a:spcBef>
              <a:defRPr sz="4600" baseline="6521"/>
            </a:lvl1pPr>
          </a:lstStyle>
          <a:p>
            <a:r>
              <a:rPr sz="3200" baseline="0" dirty="0">
                <a:solidFill>
                  <a:schemeClr val="bg1"/>
                </a:solidFill>
              </a:rPr>
              <a:t>Blues</a:t>
            </a:r>
          </a:p>
        </p:txBody>
      </p:sp>
      <p:sp>
        <p:nvSpPr>
          <p:cNvPr id="1229" name="Rock"/>
          <p:cNvSpPr txBox="1"/>
          <p:nvPr/>
        </p:nvSpPr>
        <p:spPr>
          <a:xfrm>
            <a:off x="3663529" y="6202166"/>
            <a:ext cx="2085402" cy="8431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8" tIns="38098" rIns="38098" bIns="38098" numCol="1" anchor="ctr">
            <a:noAutofit/>
          </a:bodyPr>
          <a:lstStyle>
            <a:lvl1pPr defTabSz="825500">
              <a:lnSpc>
                <a:spcPts val="6000"/>
              </a:lnSpc>
              <a:spcBef>
                <a:spcPts val="3000"/>
              </a:spcBef>
              <a:defRPr sz="4600" baseline="6521"/>
            </a:lvl1pPr>
          </a:lstStyle>
          <a:p>
            <a:r>
              <a:rPr sz="3200" baseline="0" dirty="0">
                <a:solidFill>
                  <a:schemeClr val="bg1"/>
                </a:solidFill>
              </a:rPr>
              <a:t>Rock</a:t>
            </a:r>
          </a:p>
        </p:txBody>
      </p:sp>
      <p:sp>
        <p:nvSpPr>
          <p:cNvPr id="1230" name="Jazz"/>
          <p:cNvSpPr txBox="1"/>
          <p:nvPr/>
        </p:nvSpPr>
        <p:spPr>
          <a:xfrm>
            <a:off x="2077814" y="6204967"/>
            <a:ext cx="1854209" cy="8375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8" tIns="38098" rIns="38098" bIns="38098" numCol="1" anchor="ctr">
            <a:noAutofit/>
          </a:bodyPr>
          <a:lstStyle>
            <a:lvl1pPr defTabSz="825500">
              <a:lnSpc>
                <a:spcPts val="6000"/>
              </a:lnSpc>
              <a:spcBef>
                <a:spcPts val="3000"/>
              </a:spcBef>
              <a:defRPr sz="4600" baseline="6521"/>
            </a:lvl1pPr>
          </a:lstStyle>
          <a:p>
            <a:r>
              <a:rPr sz="3200" baseline="0" dirty="0">
                <a:solidFill>
                  <a:schemeClr val="bg1"/>
                </a:solidFill>
              </a:rPr>
              <a:t>Jazz</a:t>
            </a:r>
          </a:p>
        </p:txBody>
      </p:sp>
      <p:sp>
        <p:nvSpPr>
          <p:cNvPr id="1232" name="Genre"/>
          <p:cNvSpPr txBox="1"/>
          <p:nvPr/>
        </p:nvSpPr>
        <p:spPr>
          <a:xfrm>
            <a:off x="3575945" y="2363124"/>
            <a:ext cx="1788085" cy="8375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8" tIns="38098" rIns="38098" bIns="38098" numCol="1" anchor="ctr">
            <a:noAutofit/>
          </a:bodyPr>
          <a:lstStyle>
            <a:lvl1pPr defTabSz="825500">
              <a:lnSpc>
                <a:spcPts val="6000"/>
              </a:lnSpc>
              <a:spcBef>
                <a:spcPts val="3000"/>
              </a:spcBef>
              <a:defRPr sz="4600" baseline="6521"/>
            </a:lvl1pPr>
          </a:lstStyle>
          <a:p>
            <a:r>
              <a:rPr sz="3200" baseline="0" dirty="0">
                <a:solidFill>
                  <a:schemeClr val="bg1"/>
                </a:solidFill>
              </a:rPr>
              <a:t>Genre</a:t>
            </a:r>
          </a:p>
        </p:txBody>
      </p:sp>
      <p:sp>
        <p:nvSpPr>
          <p:cNvPr id="40" name="Заголовок 1"/>
          <p:cNvSpPr>
            <a:spLocks noGrp="1"/>
          </p:cNvSpPr>
          <p:nvPr>
            <p:ph type="title"/>
          </p:nvPr>
        </p:nvSpPr>
        <p:spPr/>
        <p:txBody>
          <a:bodyPr/>
          <a:lstStyle/>
          <a:p>
            <a:r>
              <a:rPr lang="en-US" dirty="0">
                <a:solidFill>
                  <a:schemeClr val="bg1"/>
                </a:solidFill>
              </a:rPr>
              <a:t>Categorical features handling</a:t>
            </a:r>
            <a:endParaRPr lang="ru-RU" dirty="0">
              <a:solidFill>
                <a:schemeClr val="bg1"/>
              </a:solidFill>
            </a:endParaRPr>
          </a:p>
        </p:txBody>
      </p:sp>
      <p:sp>
        <p:nvSpPr>
          <p:cNvPr id="1239" name="One-hot encoding"/>
          <p:cNvSpPr txBox="1"/>
          <p:nvPr/>
        </p:nvSpPr>
        <p:spPr>
          <a:xfrm>
            <a:off x="14996625" y="3032075"/>
            <a:ext cx="6685338" cy="794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098" tIns="38098" rIns="38098" bIns="38098" anchor="ctr">
            <a:spAutoFit/>
          </a:bodyPr>
          <a:lstStyle>
            <a:lvl1pPr algn="ctr" defTabSz="825500">
              <a:lnSpc>
                <a:spcPts val="6000"/>
              </a:lnSpc>
              <a:spcBef>
                <a:spcPts val="3000"/>
              </a:spcBef>
              <a:defRPr sz="4200" baseline="7142"/>
            </a:lvl1pPr>
          </a:lstStyle>
          <a:p>
            <a:pPr algn="l"/>
            <a:r>
              <a:rPr sz="4800" baseline="0" dirty="0">
                <a:solidFill>
                  <a:schemeClr val="bg1"/>
                </a:solidFill>
              </a:rPr>
              <a:t>One-hot encoding</a:t>
            </a:r>
          </a:p>
        </p:txBody>
      </p:sp>
      <p:sp>
        <p:nvSpPr>
          <p:cNvPr id="1240" name="Statistics based on category"/>
          <p:cNvSpPr txBox="1"/>
          <p:nvPr/>
        </p:nvSpPr>
        <p:spPr>
          <a:xfrm>
            <a:off x="14996625" y="6523841"/>
            <a:ext cx="7785782" cy="794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098" tIns="38098" rIns="38098" bIns="38098" anchor="ctr">
            <a:spAutoFit/>
          </a:bodyPr>
          <a:lstStyle>
            <a:lvl1pPr algn="ctr" defTabSz="825500">
              <a:lnSpc>
                <a:spcPts val="6000"/>
              </a:lnSpc>
              <a:spcBef>
                <a:spcPts val="3000"/>
              </a:spcBef>
              <a:defRPr sz="4200" baseline="7142"/>
            </a:lvl1pPr>
          </a:lstStyle>
          <a:p>
            <a:pPr algn="l"/>
            <a:r>
              <a:rPr sz="4800" baseline="0">
                <a:solidFill>
                  <a:schemeClr val="bg1"/>
                </a:solidFill>
              </a:rPr>
              <a:t>Statistics based on category</a:t>
            </a:r>
          </a:p>
        </p:txBody>
      </p:sp>
      <p:sp>
        <p:nvSpPr>
          <p:cNvPr id="1241" name="Greedy search for combinations"/>
          <p:cNvSpPr txBox="1"/>
          <p:nvPr/>
        </p:nvSpPr>
        <p:spPr>
          <a:xfrm>
            <a:off x="14996625" y="11056545"/>
            <a:ext cx="6537463" cy="15577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098" tIns="38098" rIns="38098" bIns="38098" anchor="ctr">
            <a:spAutoFit/>
          </a:bodyPr>
          <a:lstStyle>
            <a:lvl1pPr algn="ctr" defTabSz="825500">
              <a:lnSpc>
                <a:spcPts val="6000"/>
              </a:lnSpc>
              <a:spcBef>
                <a:spcPts val="3000"/>
              </a:spcBef>
              <a:defRPr sz="4600" b="1" baseline="6521"/>
            </a:lvl1pPr>
          </a:lstStyle>
          <a:p>
            <a:pPr algn="l"/>
            <a:r>
              <a:rPr sz="4800" b="0" baseline="0" dirty="0">
                <a:solidFill>
                  <a:schemeClr val="bg1"/>
                </a:solidFill>
              </a:rPr>
              <a:t>Greedy search for combinations</a:t>
            </a:r>
          </a:p>
        </p:txBody>
      </p:sp>
      <p:sp>
        <p:nvSpPr>
          <p:cNvPr id="1242" name="Label based"/>
          <p:cNvSpPr txBox="1"/>
          <p:nvPr/>
        </p:nvSpPr>
        <p:spPr>
          <a:xfrm>
            <a:off x="20140518" y="8899386"/>
            <a:ext cx="3683178" cy="1061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8" tIns="38098" rIns="38098" bIns="38098" anchor="ctr">
            <a:spAutoFit/>
          </a:bodyPr>
          <a:lstStyle>
            <a:lvl1pPr defTabSz="825500">
              <a:lnSpc>
                <a:spcPts val="6000"/>
              </a:lnSpc>
              <a:spcBef>
                <a:spcPts val="3000"/>
              </a:spcBef>
              <a:defRPr sz="4200" baseline="7142"/>
            </a:lvl1pPr>
          </a:lstStyle>
          <a:p>
            <a:pPr algn="ctr">
              <a:lnSpc>
                <a:spcPct val="100000"/>
              </a:lnSpc>
              <a:spcBef>
                <a:spcPts val="0"/>
              </a:spcBef>
            </a:pPr>
            <a:r>
              <a:rPr sz="3200" baseline="0" dirty="0">
                <a:solidFill>
                  <a:schemeClr val="bg1"/>
                </a:solidFill>
              </a:rPr>
              <a:t>Label </a:t>
            </a:r>
            <a:r>
              <a:rPr sz="3200" baseline="0" dirty="0" smtClean="0">
                <a:solidFill>
                  <a:schemeClr val="bg1"/>
                </a:solidFill>
              </a:rPr>
              <a:t>based</a:t>
            </a:r>
            <a:r>
              <a:rPr lang="en-US" sz="3200" baseline="0" dirty="0" smtClean="0">
                <a:solidFill>
                  <a:schemeClr val="bg1"/>
                </a:solidFill>
              </a:rPr>
              <a:t>:</a:t>
            </a:r>
          </a:p>
          <a:p>
            <a:pPr algn="ctr">
              <a:lnSpc>
                <a:spcPct val="100000"/>
              </a:lnSpc>
              <a:spcBef>
                <a:spcPts val="0"/>
              </a:spcBef>
            </a:pPr>
            <a:r>
              <a:rPr lang="en-US" sz="3200" baseline="0" dirty="0">
                <a:solidFill>
                  <a:schemeClr val="bg1"/>
                </a:solidFill>
              </a:rPr>
              <a:t>c</a:t>
            </a:r>
            <a:r>
              <a:rPr lang="en-US" sz="3200" baseline="0" dirty="0" smtClean="0">
                <a:solidFill>
                  <a:schemeClr val="bg1"/>
                </a:solidFill>
              </a:rPr>
              <a:t>alculated “online”</a:t>
            </a:r>
            <a:endParaRPr sz="3200" baseline="0" dirty="0">
              <a:solidFill>
                <a:schemeClr val="bg1"/>
              </a:solidFill>
            </a:endParaRPr>
          </a:p>
        </p:txBody>
      </p:sp>
      <p:sp>
        <p:nvSpPr>
          <p:cNvPr id="1243" name="Category-based"/>
          <p:cNvSpPr txBox="1"/>
          <p:nvPr/>
        </p:nvSpPr>
        <p:spPr>
          <a:xfrm>
            <a:off x="14576959" y="8379050"/>
            <a:ext cx="4312556" cy="7766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098" tIns="38098" rIns="38098" bIns="38098" anchor="ctr">
            <a:spAutoFit/>
          </a:bodyPr>
          <a:lstStyle>
            <a:lvl1pPr algn="ctr" defTabSz="825500">
              <a:lnSpc>
                <a:spcPts val="6000"/>
              </a:lnSpc>
              <a:spcBef>
                <a:spcPts val="3000"/>
              </a:spcBef>
              <a:defRPr sz="4200" baseline="7142"/>
            </a:lvl1pPr>
          </a:lstStyle>
          <a:p>
            <a:r>
              <a:rPr sz="3200" baseline="0" dirty="0">
                <a:solidFill>
                  <a:schemeClr val="bg1"/>
                </a:solidFill>
              </a:rPr>
              <a:t>Category-based</a:t>
            </a:r>
          </a:p>
        </p:txBody>
      </p:sp>
      <p:grpSp>
        <p:nvGrpSpPr>
          <p:cNvPr id="6" name="Группа 5">
            <a:extLst>
              <a:ext uri="{FF2B5EF4-FFF2-40B4-BE49-F238E27FC236}">
                <a16:creationId xmlns="" xmlns:a16="http://schemas.microsoft.com/office/drawing/2014/main" id="{4E4B6943-8BA2-C74D-B030-211357D1EE53}"/>
              </a:ext>
            </a:extLst>
          </p:cNvPr>
          <p:cNvGrpSpPr/>
          <p:nvPr/>
        </p:nvGrpSpPr>
        <p:grpSpPr>
          <a:xfrm>
            <a:off x="1846154" y="7895446"/>
            <a:ext cx="5720152" cy="4627295"/>
            <a:chOff x="1809321" y="8523987"/>
            <a:chExt cx="5720152" cy="4627295"/>
          </a:xfrm>
        </p:grpSpPr>
        <p:grpSp>
          <p:nvGrpSpPr>
            <p:cNvPr id="1253" name="Group"/>
            <p:cNvGrpSpPr/>
            <p:nvPr/>
          </p:nvGrpSpPr>
          <p:grpSpPr>
            <a:xfrm rot="10800000" flipH="1">
              <a:off x="2389435" y="9668302"/>
              <a:ext cx="3408023" cy="2707491"/>
              <a:chOff x="1466" y="1377"/>
              <a:chExt cx="3408242" cy="2707666"/>
            </a:xfrm>
          </p:grpSpPr>
          <p:sp>
            <p:nvSpPr>
              <p:cNvPr id="1246" name="Line"/>
              <p:cNvSpPr/>
              <p:nvPr/>
            </p:nvSpPr>
            <p:spPr>
              <a:xfrm>
                <a:off x="1906644" y="379474"/>
                <a:ext cx="1107221" cy="1853353"/>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a:solidFill>
                    <a:schemeClr val="bg1"/>
                  </a:solidFill>
                </a:endParaRPr>
              </a:p>
            </p:txBody>
          </p:sp>
          <p:sp>
            <p:nvSpPr>
              <p:cNvPr id="1247" name="Line"/>
              <p:cNvSpPr/>
              <p:nvPr/>
            </p:nvSpPr>
            <p:spPr>
              <a:xfrm>
                <a:off x="1695190" y="533089"/>
                <a:ext cx="10014" cy="1829131"/>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a:solidFill>
                    <a:schemeClr val="bg1"/>
                  </a:solidFill>
                </a:endParaRPr>
              </a:p>
            </p:txBody>
          </p:sp>
          <p:sp>
            <p:nvSpPr>
              <p:cNvPr id="1248" name="Line"/>
              <p:cNvSpPr/>
              <p:nvPr/>
            </p:nvSpPr>
            <p:spPr>
              <a:xfrm flipH="1">
                <a:off x="190061" y="379472"/>
                <a:ext cx="1292031" cy="2145826"/>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a:solidFill>
                    <a:schemeClr val="bg1"/>
                  </a:solidFill>
                </a:endParaRPr>
              </a:p>
            </p:txBody>
          </p:sp>
          <p:pic>
            <p:nvPicPr>
              <p:cNvPr id="1249" name="Image" descr="Image"/>
              <p:cNvPicPr>
                <a:picLocks noChangeAspect="1"/>
              </p:cNvPicPr>
              <p:nvPr/>
            </p:nvPicPr>
            <p:blipFill>
              <a:blip r:embed="rId3"/>
              <a:stretch>
                <a:fillRect/>
              </a:stretch>
            </p:blipFill>
            <p:spPr>
              <a:xfrm rot="5381180">
                <a:off x="1425053" y="17662"/>
                <a:ext cx="537395" cy="504825"/>
              </a:xfrm>
              <a:prstGeom prst="rect">
                <a:avLst/>
              </a:prstGeom>
              <a:ln w="12700" cap="flat">
                <a:noFill/>
                <a:miter lim="400000"/>
              </a:ln>
              <a:effectLst/>
            </p:spPr>
          </p:pic>
          <p:pic>
            <p:nvPicPr>
              <p:cNvPr id="1250" name="Image" descr="Image"/>
              <p:cNvPicPr>
                <a:picLocks noChangeAspect="1"/>
              </p:cNvPicPr>
              <p:nvPr/>
            </p:nvPicPr>
            <p:blipFill>
              <a:blip r:embed="rId3"/>
              <a:stretch>
                <a:fillRect/>
              </a:stretch>
            </p:blipFill>
            <p:spPr>
              <a:xfrm rot="5381180">
                <a:off x="1437181" y="2179984"/>
                <a:ext cx="537394" cy="504825"/>
              </a:xfrm>
              <a:prstGeom prst="rect">
                <a:avLst/>
              </a:prstGeom>
              <a:ln w="12700" cap="flat">
                <a:noFill/>
                <a:miter lim="400000"/>
              </a:ln>
              <a:effectLst/>
            </p:spPr>
          </p:pic>
          <p:pic>
            <p:nvPicPr>
              <p:cNvPr id="1251" name="Image" descr="Image"/>
              <p:cNvPicPr>
                <a:picLocks noChangeAspect="1"/>
              </p:cNvPicPr>
              <p:nvPr/>
            </p:nvPicPr>
            <p:blipFill>
              <a:blip r:embed="rId3"/>
              <a:stretch>
                <a:fillRect/>
              </a:stretch>
            </p:blipFill>
            <p:spPr>
              <a:xfrm rot="5381180">
                <a:off x="2888599" y="2172038"/>
                <a:ext cx="537394" cy="504825"/>
              </a:xfrm>
              <a:prstGeom prst="rect">
                <a:avLst/>
              </a:prstGeom>
              <a:ln w="12700" cap="flat">
                <a:noFill/>
                <a:miter lim="400000"/>
              </a:ln>
              <a:effectLst/>
            </p:spPr>
          </p:pic>
          <p:pic>
            <p:nvPicPr>
              <p:cNvPr id="1252" name="Image" descr="Image"/>
              <p:cNvPicPr>
                <a:picLocks noChangeAspect="1"/>
              </p:cNvPicPr>
              <p:nvPr/>
            </p:nvPicPr>
            <p:blipFill>
              <a:blip r:embed="rId3"/>
              <a:stretch>
                <a:fillRect/>
              </a:stretch>
            </p:blipFill>
            <p:spPr>
              <a:xfrm rot="5381180">
                <a:off x="-14818" y="2187933"/>
                <a:ext cx="537394" cy="504825"/>
              </a:xfrm>
              <a:prstGeom prst="rect">
                <a:avLst/>
              </a:prstGeom>
              <a:ln w="12700" cap="flat">
                <a:noFill/>
                <a:miter lim="400000"/>
              </a:ln>
              <a:effectLst/>
            </p:spPr>
          </p:pic>
        </p:grpSp>
        <p:sp>
          <p:nvSpPr>
            <p:cNvPr id="1254" name="Tool"/>
            <p:cNvSpPr txBox="1"/>
            <p:nvPr/>
          </p:nvSpPr>
          <p:spPr>
            <a:xfrm>
              <a:off x="5269002" y="8524676"/>
              <a:ext cx="2260471" cy="8004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8" tIns="38098" rIns="38098" bIns="38098" numCol="1" anchor="ctr">
              <a:noAutofit/>
            </a:bodyPr>
            <a:lstStyle>
              <a:lvl1pPr defTabSz="825500">
                <a:lnSpc>
                  <a:spcPts val="6000"/>
                </a:lnSpc>
                <a:spcBef>
                  <a:spcPts val="3000"/>
                </a:spcBef>
                <a:defRPr sz="3800" baseline="7894"/>
              </a:lvl1pPr>
            </a:lstStyle>
            <a:p>
              <a:r>
                <a:rPr sz="3200" baseline="0" dirty="0">
                  <a:solidFill>
                    <a:schemeClr val="bg1"/>
                  </a:solidFill>
                </a:rPr>
                <a:t>Tool</a:t>
              </a:r>
            </a:p>
          </p:txBody>
        </p:sp>
        <p:sp>
          <p:nvSpPr>
            <p:cNvPr id="1255" name="AC/DC"/>
            <p:cNvSpPr txBox="1"/>
            <p:nvPr/>
          </p:nvSpPr>
          <p:spPr>
            <a:xfrm>
              <a:off x="3459660" y="8523987"/>
              <a:ext cx="2085402" cy="8431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8" tIns="38098" rIns="38098" bIns="38098" numCol="1" anchor="ctr">
              <a:noAutofit/>
            </a:bodyPr>
            <a:lstStyle>
              <a:lvl1pPr defTabSz="825500">
                <a:lnSpc>
                  <a:spcPts val="6000"/>
                </a:lnSpc>
                <a:spcBef>
                  <a:spcPts val="3000"/>
                </a:spcBef>
                <a:defRPr sz="3800" baseline="7894"/>
              </a:lvl1pPr>
            </a:lstStyle>
            <a:p>
              <a:r>
                <a:rPr sz="3200" baseline="0" dirty="0">
                  <a:solidFill>
                    <a:schemeClr val="bg1"/>
                  </a:solidFill>
                </a:rPr>
                <a:t>AC/DC</a:t>
              </a:r>
            </a:p>
          </p:txBody>
        </p:sp>
        <p:sp>
          <p:nvSpPr>
            <p:cNvPr id="1256" name="Muse"/>
            <p:cNvSpPr txBox="1"/>
            <p:nvPr/>
          </p:nvSpPr>
          <p:spPr>
            <a:xfrm>
              <a:off x="1809321" y="8524676"/>
              <a:ext cx="1854208" cy="8375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8" tIns="38098" rIns="38098" bIns="38098" numCol="1" anchor="ctr">
              <a:noAutofit/>
            </a:bodyPr>
            <a:lstStyle>
              <a:lvl1pPr defTabSz="825500">
                <a:lnSpc>
                  <a:spcPts val="6000"/>
                </a:lnSpc>
                <a:spcBef>
                  <a:spcPts val="3000"/>
                </a:spcBef>
                <a:defRPr sz="3800" baseline="7894"/>
              </a:lvl1pPr>
            </a:lstStyle>
            <a:p>
              <a:r>
                <a:rPr sz="3200" baseline="0" dirty="0">
                  <a:solidFill>
                    <a:schemeClr val="bg1"/>
                  </a:solidFill>
                </a:rPr>
                <a:t>Muse</a:t>
              </a:r>
            </a:p>
          </p:txBody>
        </p:sp>
        <p:sp>
          <p:nvSpPr>
            <p:cNvPr id="1257" name="Artist"/>
            <p:cNvSpPr txBox="1"/>
            <p:nvPr/>
          </p:nvSpPr>
          <p:spPr>
            <a:xfrm>
              <a:off x="3580027" y="12313730"/>
              <a:ext cx="1788085" cy="8375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8" tIns="38098" rIns="38098" bIns="38098" numCol="1" anchor="ctr">
              <a:noAutofit/>
            </a:bodyPr>
            <a:lstStyle>
              <a:lvl1pPr defTabSz="825500">
                <a:lnSpc>
                  <a:spcPts val="6000"/>
                </a:lnSpc>
                <a:spcBef>
                  <a:spcPts val="3000"/>
                </a:spcBef>
                <a:defRPr sz="4600" baseline="6521"/>
              </a:lvl1pPr>
            </a:lstStyle>
            <a:p>
              <a:r>
                <a:rPr sz="3200" baseline="0" dirty="0">
                  <a:solidFill>
                    <a:schemeClr val="bg1"/>
                  </a:solidFill>
                </a:rPr>
                <a:t>Artist</a:t>
              </a:r>
            </a:p>
          </p:txBody>
        </p:sp>
      </p:grpSp>
      <p:grpSp>
        <p:nvGrpSpPr>
          <p:cNvPr id="7" name="Группа 6">
            <a:extLst>
              <a:ext uri="{FF2B5EF4-FFF2-40B4-BE49-F238E27FC236}">
                <a16:creationId xmlns="" xmlns:a16="http://schemas.microsoft.com/office/drawing/2014/main" id="{26BDE482-9A22-AF43-B36E-7F647C12044C}"/>
              </a:ext>
            </a:extLst>
          </p:cNvPr>
          <p:cNvGrpSpPr/>
          <p:nvPr/>
        </p:nvGrpSpPr>
        <p:grpSpPr>
          <a:xfrm>
            <a:off x="8444246" y="4192588"/>
            <a:ext cx="4502853" cy="6589712"/>
            <a:chOff x="9616977" y="4192588"/>
            <a:chExt cx="2197100" cy="6589712"/>
          </a:xfrm>
        </p:grpSpPr>
        <p:cxnSp>
          <p:nvCxnSpPr>
            <p:cNvPr id="41" name="Прямая со стрелкой 40">
              <a:extLst>
                <a:ext uri="{FF2B5EF4-FFF2-40B4-BE49-F238E27FC236}">
                  <a16:creationId xmlns="" xmlns:a16="http://schemas.microsoft.com/office/drawing/2014/main" id="{8910E896-0FBB-F847-943C-E341E4932660}"/>
                </a:ext>
              </a:extLst>
            </p:cNvPr>
            <p:cNvCxnSpPr>
              <a:cxnSpLocks/>
            </p:cNvCxnSpPr>
            <p:nvPr/>
          </p:nvCxnSpPr>
          <p:spPr>
            <a:xfrm flipV="1">
              <a:off x="9616977" y="4192588"/>
              <a:ext cx="2197100" cy="1457326"/>
            </a:xfrm>
            <a:prstGeom prst="straightConnector1">
              <a:avLst/>
            </a:prstGeom>
            <a:ln w="38100" cmpd="sng">
              <a:solidFill>
                <a:schemeClr val="bg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2" name="Прямая со стрелкой 41">
              <a:extLst>
                <a:ext uri="{FF2B5EF4-FFF2-40B4-BE49-F238E27FC236}">
                  <a16:creationId xmlns="" xmlns:a16="http://schemas.microsoft.com/office/drawing/2014/main" id="{B040ED9A-9A4F-ED40-A973-6EF6DDEEB0A5}"/>
                </a:ext>
              </a:extLst>
            </p:cNvPr>
            <p:cNvCxnSpPr>
              <a:cxnSpLocks/>
            </p:cNvCxnSpPr>
            <p:nvPr/>
          </p:nvCxnSpPr>
          <p:spPr>
            <a:xfrm>
              <a:off x="9616977" y="7504690"/>
              <a:ext cx="2197100" cy="0"/>
            </a:xfrm>
            <a:prstGeom prst="straightConnector1">
              <a:avLst/>
            </a:prstGeom>
            <a:ln w="38100" cmpd="sng">
              <a:solidFill>
                <a:schemeClr val="bg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3" name="Прямая со стрелкой 42">
              <a:extLst>
                <a:ext uri="{FF2B5EF4-FFF2-40B4-BE49-F238E27FC236}">
                  <a16:creationId xmlns="" xmlns:a16="http://schemas.microsoft.com/office/drawing/2014/main" id="{E3D06270-0163-F646-AE09-1994B6021037}"/>
                </a:ext>
              </a:extLst>
            </p:cNvPr>
            <p:cNvCxnSpPr>
              <a:cxnSpLocks/>
            </p:cNvCxnSpPr>
            <p:nvPr/>
          </p:nvCxnSpPr>
          <p:spPr>
            <a:xfrm>
              <a:off x="9616977" y="9678988"/>
              <a:ext cx="2197100" cy="1103312"/>
            </a:xfrm>
            <a:prstGeom prst="straightConnector1">
              <a:avLst/>
            </a:prstGeom>
            <a:ln w="38100" cmpd="sng">
              <a:solidFill>
                <a:schemeClr val="bg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grpSp>
      <p:cxnSp>
        <p:nvCxnSpPr>
          <p:cNvPr id="45" name="Прямая со стрелкой 44">
            <a:extLst>
              <a:ext uri="{FF2B5EF4-FFF2-40B4-BE49-F238E27FC236}">
                <a16:creationId xmlns="" xmlns:a16="http://schemas.microsoft.com/office/drawing/2014/main" id="{5E322F00-DF80-004E-AC95-C7E79DCE175A}"/>
              </a:ext>
            </a:extLst>
          </p:cNvPr>
          <p:cNvCxnSpPr>
            <a:cxnSpLocks/>
          </p:cNvCxnSpPr>
          <p:nvPr/>
        </p:nvCxnSpPr>
        <p:spPr>
          <a:xfrm flipH="1">
            <a:off x="17131507" y="7504690"/>
            <a:ext cx="550068" cy="724416"/>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8" name="Прямая со стрелкой 47">
            <a:extLst>
              <a:ext uri="{FF2B5EF4-FFF2-40B4-BE49-F238E27FC236}">
                <a16:creationId xmlns="" xmlns:a16="http://schemas.microsoft.com/office/drawing/2014/main" id="{9FAF5503-CE42-7B46-ADD5-A7B5782C7471}"/>
              </a:ext>
            </a:extLst>
          </p:cNvPr>
          <p:cNvCxnSpPr>
            <a:cxnSpLocks/>
          </p:cNvCxnSpPr>
          <p:nvPr/>
        </p:nvCxnSpPr>
        <p:spPr>
          <a:xfrm>
            <a:off x="20224631" y="7486176"/>
            <a:ext cx="550068" cy="724416"/>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62339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6" name="Скругленный прямоугольник 75"/>
          <p:cNvSpPr/>
          <p:nvPr/>
        </p:nvSpPr>
        <p:spPr>
          <a:xfrm>
            <a:off x="15710450" y="6237548"/>
            <a:ext cx="5342400" cy="614290"/>
          </a:xfrm>
          <a:prstGeom prst="roundRect">
            <a:avLst>
              <a:gd name="adj" fmla="val 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smtClean="0">
                <a:solidFill>
                  <a:schemeClr val="tx1"/>
                </a:solidFill>
              </a:rPr>
              <a:t>SDE</a:t>
            </a:r>
            <a:endParaRPr lang="ru-RU" dirty="0" err="1" smtClean="0">
              <a:solidFill>
                <a:schemeClr val="tx1"/>
              </a:solidFill>
            </a:endParaRPr>
          </a:p>
        </p:txBody>
      </p:sp>
      <p:sp>
        <p:nvSpPr>
          <p:cNvPr id="2" name="Заголовок 1"/>
          <p:cNvSpPr>
            <a:spLocks noGrp="1"/>
          </p:cNvSpPr>
          <p:nvPr>
            <p:ph type="title"/>
          </p:nvPr>
        </p:nvSpPr>
        <p:spPr/>
        <p:txBody>
          <a:bodyPr/>
          <a:lstStyle/>
          <a:p>
            <a:r>
              <a:rPr lang="en-US" dirty="0" smtClean="0">
                <a:solidFill>
                  <a:schemeClr val="bg1"/>
                </a:solidFill>
              </a:rPr>
              <a:t>Online features for categories</a:t>
            </a:r>
            <a:endParaRPr lang="ru-RU" dirty="0">
              <a:solidFill>
                <a:schemeClr val="bg1"/>
              </a:solidFill>
            </a:endParaRPr>
          </a:p>
        </p:txBody>
      </p:sp>
      <p:sp>
        <p:nvSpPr>
          <p:cNvPr id="12" name="Объект 2"/>
          <p:cNvSpPr>
            <a:spLocks noGrp="1"/>
          </p:cNvSpPr>
          <p:nvPr/>
        </p:nvSpPr>
        <p:spPr>
          <a:xfrm>
            <a:off x="2015276" y="2278856"/>
            <a:ext cx="10302875" cy="9158288"/>
          </a:xfrm>
          <a:prstGeom prst="rect">
            <a:avLst/>
          </a:prstGeom>
        </p:spPr>
        <p:txBody>
          <a:bodyPr vert="horz" lIns="0" tIns="45720" rIns="91440" bIns="45720" rtlCol="0" anchor="ctr">
            <a:noAutofit/>
          </a:bodyPr>
          <a:lstStyle>
            <a:lvl1pPr marL="0" indent="0" algn="l" defTabSz="1828709" rtl="0" eaLnBrk="1" latinLnBrk="0" hangingPunct="1">
              <a:lnSpc>
                <a:spcPts val="6000"/>
              </a:lnSpc>
              <a:spcBef>
                <a:spcPts val="3000"/>
              </a:spcBef>
              <a:spcAft>
                <a:spcPts val="3000"/>
              </a:spcAft>
              <a:buFontTx/>
              <a:buNone/>
              <a:defRPr sz="4800" kern="1200">
                <a:solidFill>
                  <a:schemeClr val="tx1"/>
                </a:solidFill>
                <a:latin typeface="Yandex Sans Text Light" panose="02000000000000000000" pitchFamily="2" charset="-52"/>
                <a:ea typeface="+mn-ea"/>
                <a:cs typeface="+mn-cs"/>
              </a:defRPr>
            </a:lvl1pPr>
            <a:lvl2pPr marL="0" indent="-720000" algn="l" defTabSz="1908000" rtl="0" eaLnBrk="1" latinLnBrk="0" hangingPunct="1">
              <a:lnSpc>
                <a:spcPts val="6000"/>
              </a:lnSpc>
              <a:spcBef>
                <a:spcPts val="0"/>
              </a:spcBef>
              <a:spcAft>
                <a:spcPts val="0"/>
              </a:spcAft>
              <a:buClr>
                <a:schemeClr val="tx2"/>
              </a:buClr>
              <a:buSzPct val="120000"/>
              <a:buFont typeface="Impact" panose="020B0806030902050204" pitchFamily="34" charset="0"/>
              <a:buChar char="▌"/>
              <a:defRPr sz="4800" kern="1200" baseline="0">
                <a:solidFill>
                  <a:schemeClr val="tx1"/>
                </a:solidFill>
                <a:latin typeface="Yandex Sans Text Regular" pitchFamily="2" charset="-52"/>
                <a:ea typeface="+mn-ea"/>
                <a:cs typeface="+mn-cs"/>
              </a:defRPr>
            </a:lvl2pPr>
            <a:lvl3pPr marL="1512000" indent="-720000" algn="l" defTabSz="1828709" rtl="0" eaLnBrk="1" latinLnBrk="0" hangingPunct="1">
              <a:lnSpc>
                <a:spcPts val="6000"/>
              </a:lnSpc>
              <a:spcBef>
                <a:spcPts val="3000"/>
              </a:spcBef>
              <a:spcAft>
                <a:spcPts val="0"/>
              </a:spcAft>
              <a:buSzPct val="150000"/>
              <a:buFont typeface="Yandex Sans Text Light" panose="02000000000000000000" pitchFamily="2" charset="-52"/>
              <a:buChar char="›"/>
              <a:defRPr sz="4800" kern="1200" baseline="0">
                <a:solidFill>
                  <a:schemeClr val="tx1"/>
                </a:solidFill>
                <a:latin typeface="Yandex Sans Text Light" panose="02000000000000000000" pitchFamily="2" charset="-52"/>
                <a:ea typeface="+mn-ea"/>
                <a:cs typeface="+mn-cs"/>
              </a:defRPr>
            </a:lvl3pPr>
            <a:lvl4pPr marL="1512000" indent="-720000" algn="l" defTabSz="1828709" rtl="0" eaLnBrk="1" latinLnBrk="0" hangingPunct="1">
              <a:lnSpc>
                <a:spcPts val="6000"/>
              </a:lnSpc>
              <a:spcBef>
                <a:spcPts val="3000"/>
              </a:spcBef>
              <a:spcAft>
                <a:spcPts val="0"/>
              </a:spcAft>
              <a:buFont typeface="+mj-lt"/>
              <a:buAutoNum type="arabicPeriod"/>
              <a:defRPr sz="4800" kern="1200">
                <a:solidFill>
                  <a:schemeClr val="tx1"/>
                </a:solidFill>
                <a:latin typeface="Yandex Sans Text Light" panose="02000000000000000000" pitchFamily="2" charset="-52"/>
                <a:ea typeface="+mn-ea"/>
                <a:cs typeface="+mn-cs"/>
              </a:defRPr>
            </a:lvl4pPr>
            <a:lvl5pPr marL="0" indent="0" algn="l" defTabSz="1828709" rtl="0" eaLnBrk="1" latinLnBrk="0" hangingPunct="1">
              <a:lnSpc>
                <a:spcPts val="6000"/>
              </a:lnSpc>
              <a:spcBef>
                <a:spcPts val="3000"/>
              </a:spcBef>
              <a:spcAft>
                <a:spcPts val="3000"/>
              </a:spcAft>
              <a:buFontTx/>
              <a:buNone/>
              <a:defRPr sz="48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792000" lvl="2" indent="0">
              <a:buNone/>
            </a:pPr>
            <a:r>
              <a:rPr lang="en-US" dirty="0" smtClean="0">
                <a:solidFill>
                  <a:schemeClr val="bg1"/>
                </a:solidFill>
              </a:rPr>
              <a:t>For every sample “online” feature is calculated using objects with the same category before this one</a:t>
            </a:r>
            <a:endParaRPr lang="ru-RU" dirty="0" smtClean="0">
              <a:solidFill>
                <a:schemeClr val="bg1"/>
              </a:solidFill>
            </a:endParaRPr>
          </a:p>
        </p:txBody>
      </p:sp>
      <p:grpSp>
        <p:nvGrpSpPr>
          <p:cNvPr id="13" name="Группа 12"/>
          <p:cNvGrpSpPr/>
          <p:nvPr/>
        </p:nvGrpSpPr>
        <p:grpSpPr>
          <a:xfrm>
            <a:off x="15710450" y="3410637"/>
            <a:ext cx="5342400" cy="4305989"/>
            <a:chOff x="14838174" y="4179781"/>
            <a:chExt cx="5342400" cy="4305989"/>
          </a:xfrm>
        </p:grpSpPr>
        <p:sp>
          <p:nvSpPr>
            <p:cNvPr id="34" name="Скругленный прямоугольник 33"/>
            <p:cNvSpPr/>
            <p:nvPr/>
          </p:nvSpPr>
          <p:spPr>
            <a:xfrm>
              <a:off x="14838174" y="4186800"/>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smtClean="0">
                  <a:solidFill>
                    <a:schemeClr val="tx1"/>
                  </a:solidFill>
                </a:rPr>
                <a:t>SDE</a:t>
              </a:r>
              <a:endParaRPr lang="ru-RU" dirty="0" err="1" smtClean="0">
                <a:solidFill>
                  <a:schemeClr val="tx1"/>
                </a:solidFill>
              </a:endParaRPr>
            </a:p>
          </p:txBody>
        </p:sp>
        <p:sp>
          <p:nvSpPr>
            <p:cNvPr id="36" name="Скругленный прямоугольник 35"/>
            <p:cNvSpPr/>
            <p:nvPr/>
          </p:nvSpPr>
          <p:spPr>
            <a:xfrm>
              <a:off x="14838174" y="4876352"/>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smtClean="0">
                  <a:solidFill>
                    <a:schemeClr val="tx1"/>
                  </a:solidFill>
                </a:rPr>
                <a:t>SDE</a:t>
              </a:r>
              <a:endParaRPr lang="ru-RU" dirty="0" err="1" smtClean="0">
                <a:solidFill>
                  <a:schemeClr val="tx1"/>
                </a:solidFill>
              </a:endParaRPr>
            </a:p>
          </p:txBody>
        </p:sp>
        <p:sp>
          <p:nvSpPr>
            <p:cNvPr id="38" name="Скругленный прямоугольник 37"/>
            <p:cNvSpPr/>
            <p:nvPr/>
          </p:nvSpPr>
          <p:spPr>
            <a:xfrm>
              <a:off x="14838174" y="5565904"/>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smtClean="0">
                  <a:solidFill>
                    <a:schemeClr val="tx1"/>
                  </a:solidFill>
                </a:rPr>
                <a:t>SDE</a:t>
              </a:r>
              <a:endParaRPr lang="ru-RU" dirty="0" err="1" smtClean="0">
                <a:solidFill>
                  <a:schemeClr val="tx1"/>
                </a:solidFill>
              </a:endParaRPr>
            </a:p>
          </p:txBody>
        </p:sp>
        <p:sp>
          <p:nvSpPr>
            <p:cNvPr id="44" name="Скругленный прямоугольник 43"/>
            <p:cNvSpPr/>
            <p:nvPr/>
          </p:nvSpPr>
          <p:spPr>
            <a:xfrm>
              <a:off x="14838174" y="6289719"/>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smtClean="0">
                  <a:solidFill>
                    <a:schemeClr val="tx1"/>
                  </a:solidFill>
                </a:rPr>
                <a:t>PR</a:t>
              </a:r>
              <a:endParaRPr lang="ru-RU" dirty="0" err="1" smtClean="0">
                <a:solidFill>
                  <a:schemeClr val="tx1"/>
                </a:solidFill>
              </a:endParaRPr>
            </a:p>
          </p:txBody>
        </p:sp>
        <p:sp>
          <p:nvSpPr>
            <p:cNvPr id="45" name="Скругленный прямоугольник 44"/>
            <p:cNvSpPr/>
            <p:nvPr/>
          </p:nvSpPr>
          <p:spPr>
            <a:xfrm>
              <a:off x="14838174" y="7741367"/>
              <a:ext cx="5342400" cy="614290"/>
            </a:xfrm>
            <a:prstGeom prst="roundRect">
              <a:avLst>
                <a:gd name="adj" fmla="val 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smtClean="0">
                  <a:solidFill>
                    <a:schemeClr val="tx1"/>
                  </a:solidFill>
                </a:rPr>
                <a:t>PR</a:t>
              </a:r>
              <a:endParaRPr lang="ru-RU" dirty="0" err="1" smtClean="0">
                <a:solidFill>
                  <a:schemeClr val="tx1"/>
                </a:solidFill>
              </a:endParaRPr>
            </a:p>
          </p:txBody>
        </p:sp>
        <p:cxnSp>
          <p:nvCxnSpPr>
            <p:cNvPr id="46" name="Прямая соединительная линия 45"/>
            <p:cNvCxnSpPr/>
            <p:nvPr/>
          </p:nvCxnSpPr>
          <p:spPr>
            <a:xfrm>
              <a:off x="16770406" y="4179781"/>
              <a:ext cx="0" cy="4305989"/>
            </a:xfrm>
            <a:prstGeom prst="line">
              <a:avLst/>
            </a:prstGeom>
            <a:ln w="76200">
              <a:solidFill>
                <a:srgbClr val="00206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p:nvCxnSpPr>
          <p:spPr>
            <a:xfrm>
              <a:off x="18296806" y="4186800"/>
              <a:ext cx="0" cy="4214038"/>
            </a:xfrm>
            <a:prstGeom prst="line">
              <a:avLst/>
            </a:prstGeom>
            <a:ln w="76200">
              <a:solidFill>
                <a:srgbClr val="00206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 name="Группа 13"/>
          <p:cNvGrpSpPr/>
          <p:nvPr/>
        </p:nvGrpSpPr>
        <p:grpSpPr>
          <a:xfrm>
            <a:off x="21458682" y="3417656"/>
            <a:ext cx="748855" cy="4199837"/>
            <a:chOff x="7626351" y="4597848"/>
            <a:chExt cx="5342400" cy="4199837"/>
          </a:xfrm>
        </p:grpSpPr>
        <p:sp>
          <p:nvSpPr>
            <p:cNvPr id="27" name="Скругленный прямоугольник 26"/>
            <p:cNvSpPr/>
            <p:nvPr/>
          </p:nvSpPr>
          <p:spPr>
            <a:xfrm>
              <a:off x="7626351" y="4597848"/>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smtClean="0">
                  <a:solidFill>
                    <a:schemeClr val="tx1"/>
                  </a:solidFill>
                </a:rPr>
                <a:t>1</a:t>
              </a:r>
              <a:endParaRPr lang="ru-RU" dirty="0" err="1" smtClean="0">
                <a:solidFill>
                  <a:schemeClr val="tx1"/>
                </a:solidFill>
              </a:endParaRPr>
            </a:p>
          </p:txBody>
        </p:sp>
        <p:sp>
          <p:nvSpPr>
            <p:cNvPr id="28" name="Скругленный прямоугольник 27"/>
            <p:cNvSpPr/>
            <p:nvPr/>
          </p:nvSpPr>
          <p:spPr>
            <a:xfrm>
              <a:off x="7626351" y="5287400"/>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smtClean="0">
                  <a:solidFill>
                    <a:schemeClr val="tx1"/>
                  </a:solidFill>
                </a:rPr>
                <a:t>1</a:t>
              </a:r>
              <a:endParaRPr lang="ru-RU" dirty="0" err="1" smtClean="0">
                <a:solidFill>
                  <a:schemeClr val="tx1"/>
                </a:solidFill>
              </a:endParaRPr>
            </a:p>
          </p:txBody>
        </p:sp>
        <p:sp>
          <p:nvSpPr>
            <p:cNvPr id="29" name="Скругленный прямоугольник 28"/>
            <p:cNvSpPr/>
            <p:nvPr/>
          </p:nvSpPr>
          <p:spPr>
            <a:xfrm>
              <a:off x="7626351" y="5976952"/>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smtClean="0">
                  <a:solidFill>
                    <a:schemeClr val="tx1"/>
                  </a:solidFill>
                </a:rPr>
                <a:t>0</a:t>
              </a:r>
              <a:endParaRPr lang="ru-RU" dirty="0" err="1" smtClean="0">
                <a:solidFill>
                  <a:schemeClr val="tx1"/>
                </a:solidFill>
              </a:endParaRPr>
            </a:p>
          </p:txBody>
        </p:sp>
        <p:sp>
          <p:nvSpPr>
            <p:cNvPr id="30" name="Скругленный прямоугольник 29"/>
            <p:cNvSpPr/>
            <p:nvPr/>
          </p:nvSpPr>
          <p:spPr>
            <a:xfrm>
              <a:off x="7626351" y="6700767"/>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endParaRPr lang="ru-RU" dirty="0" err="1" smtClean="0">
                <a:solidFill>
                  <a:schemeClr val="tx1"/>
                </a:solidFill>
              </a:endParaRPr>
            </a:p>
          </p:txBody>
        </p:sp>
        <p:sp>
          <p:nvSpPr>
            <p:cNvPr id="31" name="Скругленный прямоугольник 30"/>
            <p:cNvSpPr/>
            <p:nvPr/>
          </p:nvSpPr>
          <p:spPr>
            <a:xfrm>
              <a:off x="7626351" y="7424582"/>
              <a:ext cx="5342400" cy="614290"/>
            </a:xfrm>
            <a:prstGeom prst="roundRect">
              <a:avLst>
                <a:gd name="adj" fmla="val 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smtClean="0">
                  <a:solidFill>
                    <a:schemeClr val="tx1"/>
                  </a:solidFill>
                </a:rPr>
                <a:t>1</a:t>
              </a:r>
              <a:endParaRPr lang="ru-RU" dirty="0" err="1" smtClean="0">
                <a:solidFill>
                  <a:schemeClr val="tx1"/>
                </a:solidFill>
              </a:endParaRPr>
            </a:p>
          </p:txBody>
        </p:sp>
        <p:sp>
          <p:nvSpPr>
            <p:cNvPr id="33" name="Скругленный прямоугольник 32"/>
            <p:cNvSpPr/>
            <p:nvPr/>
          </p:nvSpPr>
          <p:spPr>
            <a:xfrm>
              <a:off x="7626351" y="8183395"/>
              <a:ext cx="5342400" cy="614290"/>
            </a:xfrm>
            <a:prstGeom prst="roundRect">
              <a:avLst>
                <a:gd name="adj" fmla="val 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endParaRPr lang="ru-RU" dirty="0" err="1" smtClean="0">
                <a:solidFill>
                  <a:schemeClr val="tx1"/>
                </a:solidFill>
              </a:endParaRPr>
            </a:p>
          </p:txBody>
        </p:sp>
      </p:grpSp>
      <p:cxnSp>
        <p:nvCxnSpPr>
          <p:cNvPr id="25" name="Прямая соединительная линия 24"/>
          <p:cNvCxnSpPr/>
          <p:nvPr/>
        </p:nvCxnSpPr>
        <p:spPr>
          <a:xfrm>
            <a:off x="15122577" y="3410637"/>
            <a:ext cx="0" cy="2731057"/>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Прямая соединительная линия 25"/>
          <p:cNvCxnSpPr/>
          <p:nvPr/>
        </p:nvCxnSpPr>
        <p:spPr>
          <a:xfrm flipH="1">
            <a:off x="15106689" y="6121261"/>
            <a:ext cx="381600"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Скругленный прямоугольник 15"/>
          <p:cNvSpPr/>
          <p:nvPr/>
        </p:nvSpPr>
        <p:spPr>
          <a:xfrm>
            <a:off x="14176971" y="6286423"/>
            <a:ext cx="1311318" cy="614290"/>
          </a:xfrm>
          <a:prstGeom prst="roundRect">
            <a:avLst>
              <a:gd name="adj" fmla="val 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err="1" smtClean="0">
                <a:solidFill>
                  <a:schemeClr val="bg1"/>
                </a:solidFill>
                <a:latin typeface="+mj-lt"/>
              </a:rPr>
              <a:t>i</a:t>
            </a:r>
            <a:endParaRPr lang="ru-RU" dirty="0" err="1" smtClean="0">
              <a:solidFill>
                <a:schemeClr val="bg1"/>
              </a:solidFill>
              <a:latin typeface="+mj-lt"/>
            </a:endParaRPr>
          </a:p>
        </p:txBody>
      </p:sp>
      <p:grpSp>
        <p:nvGrpSpPr>
          <p:cNvPr id="17" name="Группа 16"/>
          <p:cNvGrpSpPr/>
          <p:nvPr/>
        </p:nvGrpSpPr>
        <p:grpSpPr>
          <a:xfrm>
            <a:off x="14396163" y="8700807"/>
            <a:ext cx="9066951" cy="1370528"/>
            <a:chOff x="16007206" y="9184352"/>
            <a:chExt cx="4579201" cy="1400029"/>
          </a:xfrm>
        </p:grpSpPr>
        <p:sp>
          <p:nvSpPr>
            <p:cNvPr id="18" name="Скругленный прямоугольник 17"/>
            <p:cNvSpPr/>
            <p:nvPr/>
          </p:nvSpPr>
          <p:spPr>
            <a:xfrm>
              <a:off x="16007206" y="9604235"/>
              <a:ext cx="1311318" cy="614290"/>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sz="4800" dirty="0" err="1">
                  <a:solidFill>
                    <a:schemeClr val="bg1"/>
                  </a:solidFill>
                  <a:latin typeface="+mj-lt"/>
                </a:rPr>
                <a:t>i</a:t>
              </a:r>
              <a:endParaRPr lang="ru-RU" sz="4800" dirty="0" err="1">
                <a:solidFill>
                  <a:schemeClr val="bg1"/>
                </a:solidFill>
                <a:latin typeface="+mj-lt"/>
              </a:endParaRPr>
            </a:p>
          </p:txBody>
        </p:sp>
        <p:grpSp>
          <p:nvGrpSpPr>
            <p:cNvPr id="19" name="Группа 18"/>
            <p:cNvGrpSpPr/>
            <p:nvPr/>
          </p:nvGrpSpPr>
          <p:grpSpPr>
            <a:xfrm>
              <a:off x="17541636" y="9184352"/>
              <a:ext cx="3044771" cy="1400029"/>
              <a:chOff x="17541636" y="9184352"/>
              <a:chExt cx="3044771" cy="1400029"/>
            </a:xfrm>
          </p:grpSpPr>
          <p:sp>
            <p:nvSpPr>
              <p:cNvPr id="21" name="Скругленный прямоугольник 20"/>
              <p:cNvSpPr/>
              <p:nvPr/>
            </p:nvSpPr>
            <p:spPr>
              <a:xfrm>
                <a:off x="17541636" y="9184352"/>
                <a:ext cx="3044771" cy="645837"/>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ru-RU" sz="4800" dirty="0">
                    <a:solidFill>
                      <a:schemeClr val="bg1"/>
                    </a:solidFill>
                    <a:latin typeface="+mj-lt"/>
                  </a:rPr>
                  <a:t>1</a:t>
                </a:r>
                <a:r>
                  <a:rPr lang="en-US" sz="4800" dirty="0">
                    <a:solidFill>
                      <a:schemeClr val="bg1"/>
                    </a:solidFill>
                    <a:latin typeface="+mj-lt"/>
                  </a:rPr>
                  <a:t> </a:t>
                </a:r>
                <a:r>
                  <a:rPr lang="ru-RU" sz="4800" dirty="0">
                    <a:solidFill>
                      <a:schemeClr val="bg1"/>
                    </a:solidFill>
                    <a:latin typeface="+mj-lt"/>
                  </a:rPr>
                  <a:t>+</a:t>
                </a:r>
                <a:r>
                  <a:rPr lang="en-US" sz="4800" dirty="0">
                    <a:solidFill>
                      <a:schemeClr val="bg1"/>
                    </a:solidFill>
                    <a:latin typeface="+mj-lt"/>
                  </a:rPr>
                  <a:t> </a:t>
                </a:r>
                <a:r>
                  <a:rPr lang="ru-RU" sz="4800" dirty="0">
                    <a:solidFill>
                      <a:schemeClr val="bg1"/>
                    </a:solidFill>
                    <a:latin typeface="+mj-lt"/>
                  </a:rPr>
                  <a:t>1</a:t>
                </a:r>
                <a:r>
                  <a:rPr lang="en-US" sz="4800" dirty="0">
                    <a:solidFill>
                      <a:schemeClr val="bg1"/>
                    </a:solidFill>
                    <a:latin typeface="+mj-lt"/>
                  </a:rPr>
                  <a:t> </a:t>
                </a:r>
                <a:r>
                  <a:rPr lang="ru-RU" sz="4800" dirty="0">
                    <a:solidFill>
                      <a:schemeClr val="bg1"/>
                    </a:solidFill>
                    <a:latin typeface="+mj-lt"/>
                  </a:rPr>
                  <a:t>+</a:t>
                </a:r>
                <a:r>
                  <a:rPr lang="en-US" sz="4800" dirty="0">
                    <a:solidFill>
                      <a:schemeClr val="bg1"/>
                    </a:solidFill>
                    <a:latin typeface="+mj-lt"/>
                  </a:rPr>
                  <a:t> </a:t>
                </a:r>
                <a:r>
                  <a:rPr lang="ru-RU" sz="4800" dirty="0" smtClean="0">
                    <a:solidFill>
                      <a:schemeClr val="bg1"/>
                    </a:solidFill>
                    <a:latin typeface="+mj-lt"/>
                  </a:rPr>
                  <a:t>0</a:t>
                </a:r>
                <a:endParaRPr lang="ru-RU" sz="4800" dirty="0">
                  <a:solidFill>
                    <a:schemeClr val="bg1"/>
                  </a:solidFill>
                  <a:latin typeface="+mj-lt"/>
                </a:endParaRPr>
              </a:p>
            </p:txBody>
          </p:sp>
          <p:grpSp>
            <p:nvGrpSpPr>
              <p:cNvPr id="22" name="Группа 21"/>
              <p:cNvGrpSpPr/>
              <p:nvPr/>
            </p:nvGrpSpPr>
            <p:grpSpPr>
              <a:xfrm>
                <a:off x="17736326" y="9908167"/>
                <a:ext cx="2711487" cy="676214"/>
                <a:chOff x="17736326" y="9908167"/>
                <a:chExt cx="2711487" cy="676214"/>
              </a:xfrm>
            </p:grpSpPr>
            <p:sp>
              <p:nvSpPr>
                <p:cNvPr id="23" name="Скругленный прямоугольник 22"/>
                <p:cNvSpPr/>
                <p:nvPr/>
              </p:nvSpPr>
              <p:spPr>
                <a:xfrm>
                  <a:off x="17765488" y="9908167"/>
                  <a:ext cx="2671200" cy="676214"/>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ru-RU" sz="4800" dirty="0" smtClean="0">
                      <a:solidFill>
                        <a:schemeClr val="bg1"/>
                      </a:solidFill>
                      <a:latin typeface="+mj-lt"/>
                    </a:rPr>
                    <a:t>3</a:t>
                  </a:r>
                  <a:endParaRPr lang="ru-RU" sz="4800" dirty="0">
                    <a:solidFill>
                      <a:schemeClr val="bg1"/>
                    </a:solidFill>
                    <a:latin typeface="+mj-lt"/>
                  </a:endParaRPr>
                </a:p>
              </p:txBody>
            </p:sp>
            <p:cxnSp>
              <p:nvCxnSpPr>
                <p:cNvPr id="24" name="Прямая соединительная линия 23"/>
                <p:cNvCxnSpPr/>
                <p:nvPr/>
              </p:nvCxnSpPr>
              <p:spPr>
                <a:xfrm flipH="1">
                  <a:off x="17736326" y="9908167"/>
                  <a:ext cx="2711487"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0" name="Прямая со стрелкой 19"/>
            <p:cNvCxnSpPr/>
            <p:nvPr/>
          </p:nvCxnSpPr>
          <p:spPr>
            <a:xfrm>
              <a:off x="16931598" y="9907284"/>
              <a:ext cx="647932" cy="0"/>
            </a:xfrm>
            <a:prstGeom prst="straightConnector1">
              <a:avLst/>
            </a:prstGeom>
            <a:ln w="38100">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cxnSp>
        <p:nvCxnSpPr>
          <p:cNvPr id="79" name="Прямая соединительная линия 78"/>
          <p:cNvCxnSpPr/>
          <p:nvPr/>
        </p:nvCxnSpPr>
        <p:spPr>
          <a:xfrm flipH="1">
            <a:off x="15142359" y="3394268"/>
            <a:ext cx="381600"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8886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Text features</a:t>
            </a:r>
            <a:endParaRPr lang="ru-RU" dirty="0">
              <a:solidFill>
                <a:schemeClr val="bg1"/>
              </a:solidFill>
            </a:endParaRPr>
          </a:p>
        </p:txBody>
      </p:sp>
      <p:sp>
        <p:nvSpPr>
          <p:cNvPr id="5" name="Объект 4"/>
          <p:cNvSpPr>
            <a:spLocks noGrp="1"/>
          </p:cNvSpPr>
          <p:nvPr>
            <p:ph idx="1"/>
          </p:nvPr>
        </p:nvSpPr>
        <p:spPr>
          <a:xfrm>
            <a:off x="1587599" y="4904741"/>
            <a:ext cx="6214963" cy="4774247"/>
          </a:xfrm>
          <a:ln w="38100">
            <a:solidFill>
              <a:schemeClr val="bg2"/>
            </a:solidFill>
          </a:ln>
        </p:spPr>
        <p:txBody>
          <a:bodyPr lIns="360000" tIns="360000" rIns="360000" bIns="360000" anchor="ctr"/>
          <a:lstStyle/>
          <a:p>
            <a:pPr algn="ctr"/>
            <a:r>
              <a:rPr lang="en-US" dirty="0">
                <a:solidFill>
                  <a:schemeClr val="bg1"/>
                </a:solidFill>
              </a:rPr>
              <a:t>at first </a:t>
            </a:r>
            <a:r>
              <a:rPr lang="en-US" dirty="0" err="1">
                <a:solidFill>
                  <a:schemeClr val="bg1"/>
                </a:solidFill>
              </a:rPr>
              <a:t>i</a:t>
            </a:r>
            <a:r>
              <a:rPr lang="en-US" dirty="0">
                <a:solidFill>
                  <a:schemeClr val="bg1"/>
                </a:solidFill>
              </a:rPr>
              <a:t> was afraid </a:t>
            </a:r>
            <a:r>
              <a:rPr lang="en-US" dirty="0" err="1">
                <a:solidFill>
                  <a:schemeClr val="bg1"/>
                </a:solidFill>
              </a:rPr>
              <a:t>i</a:t>
            </a:r>
            <a:r>
              <a:rPr lang="en-US" dirty="0">
                <a:solidFill>
                  <a:schemeClr val="bg1"/>
                </a:solidFill>
              </a:rPr>
              <a:t> was petrified kept </a:t>
            </a:r>
            <a:r>
              <a:rPr lang="en-US" dirty="0" err="1">
                <a:solidFill>
                  <a:schemeClr val="bg1"/>
                </a:solidFill>
              </a:rPr>
              <a:t>thinkin</a:t>
            </a:r>
            <a:r>
              <a:rPr lang="en-US" dirty="0">
                <a:solidFill>
                  <a:schemeClr val="bg1"/>
                </a:solidFill>
              </a:rPr>
              <a:t> </a:t>
            </a:r>
            <a:r>
              <a:rPr lang="en-US" dirty="0" err="1">
                <a:solidFill>
                  <a:schemeClr val="bg1"/>
                </a:solidFill>
              </a:rPr>
              <a:t>i</a:t>
            </a:r>
            <a:r>
              <a:rPr lang="en-US" dirty="0">
                <a:solidFill>
                  <a:schemeClr val="bg1"/>
                </a:solidFill>
              </a:rPr>
              <a:t> could never live without you by my side</a:t>
            </a:r>
            <a:endParaRPr lang="ru-RU" dirty="0">
              <a:solidFill>
                <a:schemeClr val="bg1"/>
              </a:solidFill>
            </a:endParaRPr>
          </a:p>
        </p:txBody>
      </p:sp>
      <p:sp>
        <p:nvSpPr>
          <p:cNvPr id="7" name="Объект 4"/>
          <p:cNvSpPr txBox="1">
            <a:spLocks/>
          </p:cNvSpPr>
          <p:nvPr/>
        </p:nvSpPr>
        <p:spPr>
          <a:xfrm>
            <a:off x="8894764" y="4904741"/>
            <a:ext cx="5129212"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ru-RU" dirty="0">
                <a:solidFill>
                  <a:schemeClr val="bg1"/>
                </a:solidFill>
              </a:rPr>
              <a:t>[0, 1, 2, 3, 4, 2, 3, 5, 6, 7, 2, 8, 9, 10, 11, 12, 13, 14, 15]</a:t>
            </a:r>
          </a:p>
        </p:txBody>
      </p:sp>
      <p:sp>
        <p:nvSpPr>
          <p:cNvPr id="13" name="TextBox 12"/>
          <p:cNvSpPr txBox="1"/>
          <p:nvPr/>
        </p:nvSpPr>
        <p:spPr>
          <a:xfrm>
            <a:off x="8434486" y="10868606"/>
            <a:ext cx="1653978" cy="914400"/>
          </a:xfrm>
          <a:prstGeom prst="rect">
            <a:avLst/>
          </a:prstGeom>
          <a:noFill/>
        </p:spPr>
        <p:txBody>
          <a:bodyPr wrap="none" lIns="0" tIns="0" rIns="0" bIns="0" rtlCol="0">
            <a:noAutofit/>
          </a:bodyPr>
          <a:lstStyle/>
          <a:p>
            <a:pPr algn="l"/>
            <a:r>
              <a:rPr lang="en-US" sz="3200" dirty="0">
                <a:solidFill>
                  <a:schemeClr val="bg1"/>
                </a:solidFill>
              </a:rPr>
              <a:t>Dictionary</a:t>
            </a:r>
            <a:endParaRPr lang="ru-RU" sz="3200" dirty="0">
              <a:solidFill>
                <a:schemeClr val="bg1"/>
              </a:solidFill>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006" y="10228987"/>
            <a:ext cx="2286000" cy="1905000"/>
          </a:xfrm>
          <a:prstGeom prst="rect">
            <a:avLst/>
          </a:prstGeom>
        </p:spPr>
      </p:pic>
      <p:grpSp>
        <p:nvGrpSpPr>
          <p:cNvPr id="39" name="Группа 38">
            <a:extLst>
              <a:ext uri="{FF2B5EF4-FFF2-40B4-BE49-F238E27FC236}">
                <a16:creationId xmlns="" xmlns:a16="http://schemas.microsoft.com/office/drawing/2014/main" id="{B74C48E1-AC96-0342-AB7F-2B52E00FE57F}"/>
              </a:ext>
            </a:extLst>
          </p:cNvPr>
          <p:cNvGrpSpPr/>
          <p:nvPr/>
        </p:nvGrpSpPr>
        <p:grpSpPr>
          <a:xfrm>
            <a:off x="4721178" y="9963836"/>
            <a:ext cx="882697" cy="1172477"/>
            <a:chOff x="4721178" y="9609823"/>
            <a:chExt cx="882697" cy="1778754"/>
          </a:xfrm>
        </p:grpSpPr>
        <p:cxnSp>
          <p:nvCxnSpPr>
            <p:cNvPr id="31" name="Прямая со стрелкой 30">
              <a:extLst>
                <a:ext uri="{FF2B5EF4-FFF2-40B4-BE49-F238E27FC236}">
                  <a16:creationId xmlns="" xmlns:a16="http://schemas.microsoft.com/office/drawing/2014/main" id="{ACF3B77F-FBD8-9244-92B0-C23F6B283F84}"/>
                </a:ext>
              </a:extLst>
            </p:cNvPr>
            <p:cNvCxnSpPr>
              <a:cxnSpLocks/>
            </p:cNvCxnSpPr>
            <p:nvPr/>
          </p:nvCxnSpPr>
          <p:spPr>
            <a:xfrm>
              <a:off x="4721178" y="11388577"/>
              <a:ext cx="882697" cy="0"/>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35" name="Прямая со стрелкой 34">
              <a:extLst>
                <a:ext uri="{FF2B5EF4-FFF2-40B4-BE49-F238E27FC236}">
                  <a16:creationId xmlns="" xmlns:a16="http://schemas.microsoft.com/office/drawing/2014/main" id="{967CCA32-7227-8248-A82F-9A9FE0D656AC}"/>
                </a:ext>
              </a:extLst>
            </p:cNvPr>
            <p:cNvCxnSpPr>
              <a:cxnSpLocks/>
            </p:cNvCxnSpPr>
            <p:nvPr/>
          </p:nvCxnSpPr>
          <p:spPr>
            <a:xfrm>
              <a:off x="4721178" y="9609823"/>
              <a:ext cx="0" cy="1778754"/>
            </a:xfrm>
            <a:prstGeom prst="straightConnector1">
              <a:avLst/>
            </a:prstGeom>
            <a:ln w="38100" cmpd="sng">
              <a:solidFill>
                <a:schemeClr val="tx2"/>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41" name="Группа 40">
            <a:extLst>
              <a:ext uri="{FF2B5EF4-FFF2-40B4-BE49-F238E27FC236}">
                <a16:creationId xmlns="" xmlns:a16="http://schemas.microsoft.com/office/drawing/2014/main" id="{4363986A-6C6A-9840-B5FF-5740833FD44C}"/>
              </a:ext>
            </a:extLst>
          </p:cNvPr>
          <p:cNvGrpSpPr/>
          <p:nvPr/>
        </p:nvGrpSpPr>
        <p:grpSpPr>
          <a:xfrm rot="16200000">
            <a:off x="10551906" y="10240965"/>
            <a:ext cx="1091037" cy="725493"/>
            <a:chOff x="4721177" y="9609821"/>
            <a:chExt cx="882697" cy="1778762"/>
          </a:xfrm>
        </p:grpSpPr>
        <p:cxnSp>
          <p:nvCxnSpPr>
            <p:cNvPr id="42" name="Прямая со стрелкой 41">
              <a:extLst>
                <a:ext uri="{FF2B5EF4-FFF2-40B4-BE49-F238E27FC236}">
                  <a16:creationId xmlns="" xmlns:a16="http://schemas.microsoft.com/office/drawing/2014/main" id="{BF91E057-B928-E246-AC1D-9F6596C947AA}"/>
                </a:ext>
              </a:extLst>
            </p:cNvPr>
            <p:cNvCxnSpPr>
              <a:cxnSpLocks/>
            </p:cNvCxnSpPr>
            <p:nvPr/>
          </p:nvCxnSpPr>
          <p:spPr>
            <a:xfrm rot="5400000" flipH="1" flipV="1">
              <a:off x="5162524" y="10947233"/>
              <a:ext cx="5" cy="882697"/>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3" name="Прямая со стрелкой 42">
              <a:extLst>
                <a:ext uri="{FF2B5EF4-FFF2-40B4-BE49-F238E27FC236}">
                  <a16:creationId xmlns="" xmlns:a16="http://schemas.microsoft.com/office/drawing/2014/main" id="{EFD723D8-C057-F545-B157-507C5F3E3DF0}"/>
                </a:ext>
              </a:extLst>
            </p:cNvPr>
            <p:cNvCxnSpPr>
              <a:cxnSpLocks/>
            </p:cNvCxnSpPr>
            <p:nvPr/>
          </p:nvCxnSpPr>
          <p:spPr>
            <a:xfrm rot="5400000">
              <a:off x="3831798" y="10499200"/>
              <a:ext cx="1778758" cy="0"/>
            </a:xfrm>
            <a:prstGeom prst="straightConnector1">
              <a:avLst/>
            </a:prstGeom>
            <a:ln w="38100" cmpd="sng">
              <a:solidFill>
                <a:schemeClr val="tx2"/>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52" name="Группа 51">
            <a:extLst>
              <a:ext uri="{FF2B5EF4-FFF2-40B4-BE49-F238E27FC236}">
                <a16:creationId xmlns="" xmlns:a16="http://schemas.microsoft.com/office/drawing/2014/main" id="{A1E7E55C-DEC0-0444-B4C8-623DE8FFABB0}"/>
              </a:ext>
            </a:extLst>
          </p:cNvPr>
          <p:cNvGrpSpPr/>
          <p:nvPr/>
        </p:nvGrpSpPr>
        <p:grpSpPr>
          <a:xfrm>
            <a:off x="18051147" y="2800513"/>
            <a:ext cx="4769257" cy="8823000"/>
            <a:chOff x="16856763" y="3234472"/>
            <a:chExt cx="4234070" cy="9010089"/>
          </a:xfrm>
        </p:grpSpPr>
        <p:sp>
          <p:nvSpPr>
            <p:cNvPr id="17" name="Прямоугольник 16"/>
            <p:cNvSpPr/>
            <p:nvPr/>
          </p:nvSpPr>
          <p:spPr>
            <a:xfrm>
              <a:off x="16856764" y="3234472"/>
              <a:ext cx="4234069" cy="1830194"/>
            </a:xfrm>
            <a:prstGeom prst="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US" sz="4400" dirty="0">
                  <a:ln w="0"/>
                  <a:solidFill>
                    <a:schemeClr val="tx1"/>
                  </a:solidFill>
                </a:rPr>
                <a:t>BM25</a:t>
              </a:r>
              <a:endParaRPr lang="ru-RU" sz="4400" dirty="0">
                <a:ln w="0"/>
                <a:solidFill>
                  <a:schemeClr val="tx1"/>
                </a:solidFill>
              </a:endParaRPr>
            </a:p>
          </p:txBody>
        </p:sp>
        <p:sp>
          <p:nvSpPr>
            <p:cNvPr id="18" name="Прямоугольник 17"/>
            <p:cNvSpPr/>
            <p:nvPr/>
          </p:nvSpPr>
          <p:spPr>
            <a:xfrm>
              <a:off x="16856763" y="5619559"/>
              <a:ext cx="4234068" cy="1830194"/>
            </a:xfrm>
            <a:prstGeom prst="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US" sz="4400" dirty="0">
                  <a:ln w="0"/>
                  <a:solidFill>
                    <a:schemeClr val="tx1"/>
                  </a:solidFill>
                </a:rPr>
                <a:t>Naïve Bayes</a:t>
              </a:r>
            </a:p>
          </p:txBody>
        </p:sp>
        <p:sp>
          <p:nvSpPr>
            <p:cNvPr id="19" name="Прямоугольник 18"/>
            <p:cNvSpPr/>
            <p:nvPr/>
          </p:nvSpPr>
          <p:spPr>
            <a:xfrm>
              <a:off x="16856764" y="8016963"/>
              <a:ext cx="4234067" cy="1830194"/>
            </a:xfrm>
            <a:prstGeom prst="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US" sz="4400" dirty="0">
                  <a:ln w="0"/>
                  <a:solidFill>
                    <a:schemeClr val="tx1"/>
                  </a:solidFill>
                </a:rPr>
                <a:t>Bag-of-Words</a:t>
              </a:r>
            </a:p>
          </p:txBody>
        </p:sp>
        <p:sp>
          <p:nvSpPr>
            <p:cNvPr id="20" name="Прямоугольник 18">
              <a:extLst>
                <a:ext uri="{FF2B5EF4-FFF2-40B4-BE49-F238E27FC236}">
                  <a16:creationId xmlns="" xmlns:a16="http://schemas.microsoft.com/office/drawing/2014/main" id="{FE0DB860-4271-404E-90B5-C501C6A82ACA}"/>
                </a:ext>
              </a:extLst>
            </p:cNvPr>
            <p:cNvSpPr/>
            <p:nvPr/>
          </p:nvSpPr>
          <p:spPr>
            <a:xfrm>
              <a:off x="16856764" y="10414367"/>
              <a:ext cx="4234067" cy="1830194"/>
            </a:xfrm>
            <a:prstGeom prst="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US" sz="4400" dirty="0">
                  <a:ln w="0"/>
                  <a:solidFill>
                    <a:schemeClr val="tx1"/>
                  </a:solidFill>
                </a:rPr>
                <a:t>…</a:t>
              </a:r>
            </a:p>
          </p:txBody>
        </p:sp>
      </p:grpSp>
      <p:grpSp>
        <p:nvGrpSpPr>
          <p:cNvPr id="3" name="Группа 2">
            <a:extLst>
              <a:ext uri="{FF2B5EF4-FFF2-40B4-BE49-F238E27FC236}">
                <a16:creationId xmlns="" xmlns:a16="http://schemas.microsoft.com/office/drawing/2014/main" id="{E75D07ED-83BA-204C-B86D-A94FBA366057}"/>
              </a:ext>
            </a:extLst>
          </p:cNvPr>
          <p:cNvGrpSpPr/>
          <p:nvPr/>
        </p:nvGrpSpPr>
        <p:grpSpPr>
          <a:xfrm>
            <a:off x="14387079" y="3736905"/>
            <a:ext cx="3294496" cy="7025116"/>
            <a:chOff x="14387079" y="3736905"/>
            <a:chExt cx="3200448" cy="7025116"/>
          </a:xfrm>
        </p:grpSpPr>
        <p:cxnSp>
          <p:nvCxnSpPr>
            <p:cNvPr id="53" name="Прямая со стрелкой 52">
              <a:extLst>
                <a:ext uri="{FF2B5EF4-FFF2-40B4-BE49-F238E27FC236}">
                  <a16:creationId xmlns="" xmlns:a16="http://schemas.microsoft.com/office/drawing/2014/main" id="{D565EDBF-BBF1-9F4C-BE33-AE477C60D051}"/>
                </a:ext>
              </a:extLst>
            </p:cNvPr>
            <p:cNvCxnSpPr>
              <a:cxnSpLocks/>
            </p:cNvCxnSpPr>
            <p:nvPr/>
          </p:nvCxnSpPr>
          <p:spPr>
            <a:xfrm>
              <a:off x="14387079" y="6026150"/>
              <a:ext cx="3197460" cy="0"/>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57" name="Прямая со стрелкой 56">
              <a:extLst>
                <a:ext uri="{FF2B5EF4-FFF2-40B4-BE49-F238E27FC236}">
                  <a16:creationId xmlns="" xmlns:a16="http://schemas.microsoft.com/office/drawing/2014/main" id="{30A7C6CF-C049-DC41-9344-C08B5CBAADC1}"/>
                </a:ext>
              </a:extLst>
            </p:cNvPr>
            <p:cNvCxnSpPr>
              <a:cxnSpLocks/>
            </p:cNvCxnSpPr>
            <p:nvPr/>
          </p:nvCxnSpPr>
          <p:spPr>
            <a:xfrm>
              <a:off x="14390067" y="8406492"/>
              <a:ext cx="3197460" cy="0"/>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58" name="Прямая со стрелкой 57">
              <a:extLst>
                <a:ext uri="{FF2B5EF4-FFF2-40B4-BE49-F238E27FC236}">
                  <a16:creationId xmlns="" xmlns:a16="http://schemas.microsoft.com/office/drawing/2014/main" id="{514D2A34-F499-C44D-AD92-E1FFB6589B4B}"/>
                </a:ext>
              </a:extLst>
            </p:cNvPr>
            <p:cNvCxnSpPr>
              <a:cxnSpLocks/>
            </p:cNvCxnSpPr>
            <p:nvPr/>
          </p:nvCxnSpPr>
          <p:spPr>
            <a:xfrm>
              <a:off x="14393056" y="9072707"/>
              <a:ext cx="3194471" cy="1689314"/>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60" name="Прямая со стрелкой 59">
              <a:extLst>
                <a:ext uri="{FF2B5EF4-FFF2-40B4-BE49-F238E27FC236}">
                  <a16:creationId xmlns="" xmlns:a16="http://schemas.microsoft.com/office/drawing/2014/main" id="{21116060-22A5-C240-875C-82207E19B1F9}"/>
                </a:ext>
              </a:extLst>
            </p:cNvPr>
            <p:cNvCxnSpPr>
              <a:cxnSpLocks/>
            </p:cNvCxnSpPr>
            <p:nvPr/>
          </p:nvCxnSpPr>
          <p:spPr>
            <a:xfrm flipV="1">
              <a:off x="14390067" y="3736905"/>
              <a:ext cx="3194471" cy="1689314"/>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436343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Text </a:t>
            </a:r>
            <a:r>
              <a:rPr lang="en-US" dirty="0" smtClean="0">
                <a:solidFill>
                  <a:schemeClr val="bg1"/>
                </a:solidFill>
              </a:rPr>
              <a:t>features examples</a:t>
            </a:r>
            <a:endParaRPr lang="ru-RU" dirty="0">
              <a:solidFill>
                <a:schemeClr val="bg1"/>
              </a:solidFill>
            </a:endParaRPr>
          </a:p>
        </p:txBody>
      </p:sp>
      <p:sp>
        <p:nvSpPr>
          <p:cNvPr id="5" name="Объект 4"/>
          <p:cNvSpPr>
            <a:spLocks noGrp="1"/>
          </p:cNvSpPr>
          <p:nvPr>
            <p:ph idx="1"/>
          </p:nvPr>
        </p:nvSpPr>
        <p:spPr>
          <a:xfrm>
            <a:off x="14260749" y="2517617"/>
            <a:ext cx="9027268" cy="4774247"/>
          </a:xfrm>
          <a:ln w="38100">
            <a:solidFill>
              <a:schemeClr val="bg2"/>
            </a:solidFill>
          </a:ln>
        </p:spPr>
        <p:txBody>
          <a:bodyPr lIns="360000" tIns="360000" rIns="360000" bIns="360000" anchor="ctr"/>
          <a:lstStyle/>
          <a:p>
            <a:pPr algn="ctr"/>
            <a:endParaRPr lang="en-US" dirty="0" smtClean="0">
              <a:solidFill>
                <a:schemeClr val="bg1"/>
              </a:solidFill>
            </a:endParaRPr>
          </a:p>
          <a:p>
            <a:pPr algn="ctr"/>
            <a:r>
              <a:rPr lang="en-US" b="1" u="sng" dirty="0" smtClean="0">
                <a:solidFill>
                  <a:schemeClr val="bg1"/>
                </a:solidFill>
              </a:rPr>
              <a:t>review</a:t>
            </a:r>
          </a:p>
          <a:p>
            <a:pPr algn="ctr"/>
            <a:r>
              <a:rPr lang="en-US" dirty="0">
                <a:solidFill>
                  <a:schemeClr val="bg1"/>
                </a:solidFill>
              </a:rPr>
              <a:t>One very long, dark ride.</a:t>
            </a:r>
            <a:endParaRPr lang="en-US" dirty="0" smtClean="0">
              <a:solidFill>
                <a:schemeClr val="bg1"/>
              </a:solidFill>
            </a:endParaRPr>
          </a:p>
          <a:p>
            <a:pPr algn="ctr"/>
            <a:endParaRPr lang="ru-RU" dirty="0">
              <a:solidFill>
                <a:schemeClr val="bg1"/>
              </a:solidFill>
            </a:endParaRPr>
          </a:p>
        </p:txBody>
      </p:sp>
      <p:sp>
        <p:nvSpPr>
          <p:cNvPr id="7" name="Объект 4"/>
          <p:cNvSpPr txBox="1">
            <a:spLocks/>
          </p:cNvSpPr>
          <p:nvPr/>
        </p:nvSpPr>
        <p:spPr>
          <a:xfrm>
            <a:off x="14260749" y="7848553"/>
            <a:ext cx="9027268"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b="1" u="sng" dirty="0" smtClean="0">
                <a:solidFill>
                  <a:schemeClr val="bg1"/>
                </a:solidFill>
              </a:rPr>
              <a:t>genres</a:t>
            </a:r>
            <a:endParaRPr lang="en-US" u="sng" dirty="0" smtClean="0">
              <a:solidFill>
                <a:schemeClr val="bg1"/>
              </a:solidFill>
            </a:endParaRPr>
          </a:p>
          <a:p>
            <a:pPr algn="ctr"/>
            <a:r>
              <a:rPr lang="en-US" sz="4400" dirty="0" smtClean="0">
                <a:solidFill>
                  <a:schemeClr val="bg1"/>
                </a:solidFill>
              </a:rPr>
              <a:t>Action </a:t>
            </a:r>
            <a:r>
              <a:rPr lang="en-US" sz="4400" dirty="0">
                <a:solidFill>
                  <a:schemeClr val="bg1"/>
                </a:solidFill>
              </a:rPr>
              <a:t>and Adventure | Art House and International | Drama | Mystery and Suspense</a:t>
            </a:r>
            <a:endParaRPr lang="en-US" sz="4400" dirty="0" smtClean="0">
              <a:solidFill>
                <a:schemeClr val="bg1"/>
              </a:solidFill>
            </a:endParaRPr>
          </a:p>
        </p:txBody>
      </p:sp>
      <p:sp>
        <p:nvSpPr>
          <p:cNvPr id="23" name="Объект 2"/>
          <p:cNvSpPr txBox="1">
            <a:spLocks/>
          </p:cNvSpPr>
          <p:nvPr/>
        </p:nvSpPr>
        <p:spPr>
          <a:xfrm>
            <a:off x="1587601" y="2371725"/>
            <a:ext cx="13470816" cy="10251075"/>
          </a:xfrm>
          <a:prstGeom prst="rect">
            <a:avLst/>
          </a:prstGeom>
        </p:spPr>
        <p:txBody>
          <a:bodyPr vert="horz" lIns="0" tIns="0" rIns="0" bIns="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dirty="0" smtClean="0">
                <a:solidFill>
                  <a:schemeClr val="bg1"/>
                </a:solidFill>
              </a:rPr>
              <a:t>Rotten Tomatoes: movie review</a:t>
            </a:r>
          </a:p>
          <a:p>
            <a:pPr marL="4037" lvl="2" indent="0">
              <a:buNone/>
            </a:pPr>
            <a:endParaRPr lang="en-US" dirty="0" smtClean="0">
              <a:solidFill>
                <a:schemeClr val="bg1"/>
              </a:solidFill>
            </a:endParaRPr>
          </a:p>
          <a:p>
            <a:pPr marL="4037" lvl="2" indent="0">
              <a:buNone/>
            </a:pPr>
            <a:r>
              <a:rPr lang="en-US" dirty="0" smtClean="0">
                <a:solidFill>
                  <a:schemeClr val="bg1"/>
                </a:solidFill>
              </a:rPr>
              <a:t>Numerical</a:t>
            </a:r>
          </a:p>
          <a:p>
            <a:pPr marL="571500" lvl="4" indent="-571500">
              <a:buFont typeface="Arial" panose="020B0604020202020204" pitchFamily="34" charset="0"/>
              <a:buChar char="•"/>
            </a:pPr>
            <a:r>
              <a:rPr lang="en-US" sz="3600" dirty="0" smtClean="0">
                <a:solidFill>
                  <a:schemeClr val="bg1"/>
                </a:solidFill>
              </a:rPr>
              <a:t> runtime</a:t>
            </a:r>
          </a:p>
          <a:p>
            <a:pPr marL="571500" lvl="4" indent="-571500">
              <a:buFont typeface="Arial" panose="020B0604020202020204" pitchFamily="34" charset="0"/>
              <a:buChar char="•"/>
            </a:pPr>
            <a:r>
              <a:rPr lang="en-US" sz="3600" dirty="0" smtClean="0">
                <a:solidFill>
                  <a:schemeClr val="bg1"/>
                </a:solidFill>
              </a:rPr>
              <a:t> </a:t>
            </a:r>
            <a:r>
              <a:rPr lang="en-US" sz="3600" dirty="0" err="1" smtClean="0">
                <a:solidFill>
                  <a:schemeClr val="bg1"/>
                </a:solidFill>
              </a:rPr>
              <a:t>box_office</a:t>
            </a:r>
            <a:r>
              <a:rPr lang="en-US" sz="3600" dirty="0" smtClean="0">
                <a:solidFill>
                  <a:schemeClr val="bg1"/>
                </a:solidFill>
              </a:rPr>
              <a:t> –</a:t>
            </a:r>
            <a:r>
              <a:rPr lang="ru-RU" sz="3600" dirty="0" smtClean="0">
                <a:solidFill>
                  <a:schemeClr val="bg1"/>
                </a:solidFill>
              </a:rPr>
              <a:t> </a:t>
            </a:r>
            <a:r>
              <a:rPr lang="en-US" sz="3600" dirty="0" smtClean="0">
                <a:solidFill>
                  <a:schemeClr val="bg1"/>
                </a:solidFill>
              </a:rPr>
              <a:t>amount of money raised </a:t>
            </a:r>
            <a:r>
              <a:rPr lang="en-US" sz="3600" dirty="0">
                <a:solidFill>
                  <a:schemeClr val="bg1"/>
                </a:solidFill>
              </a:rPr>
              <a:t>by ticket </a:t>
            </a:r>
            <a:r>
              <a:rPr lang="en-US" sz="3600" dirty="0" smtClean="0">
                <a:solidFill>
                  <a:schemeClr val="bg1"/>
                </a:solidFill>
              </a:rPr>
              <a:t>sales</a:t>
            </a:r>
          </a:p>
          <a:p>
            <a:pPr marL="571500" lvl="4" indent="-571500">
              <a:buFont typeface="Arial" panose="020B0604020202020204" pitchFamily="34" charset="0"/>
              <a:buChar char="•"/>
            </a:pPr>
            <a:endParaRPr lang="en-US" sz="3600" dirty="0" smtClean="0">
              <a:solidFill>
                <a:schemeClr val="bg1"/>
              </a:solidFill>
            </a:endParaRPr>
          </a:p>
          <a:p>
            <a:pPr marL="4037" lvl="2" indent="0">
              <a:buNone/>
            </a:pPr>
            <a:r>
              <a:rPr lang="en-US" dirty="0" smtClean="0">
                <a:solidFill>
                  <a:schemeClr val="bg1"/>
                </a:solidFill>
              </a:rPr>
              <a:t>Categorical</a:t>
            </a:r>
          </a:p>
          <a:p>
            <a:pPr lvl="2">
              <a:buFont typeface="Arial" panose="020B0604020202020204" pitchFamily="34" charset="0"/>
              <a:buChar char="•"/>
            </a:pPr>
            <a:r>
              <a:rPr lang="en-US" sz="3600" dirty="0" smtClean="0">
                <a:solidFill>
                  <a:schemeClr val="bg1"/>
                </a:solidFill>
              </a:rPr>
              <a:t>critic - </a:t>
            </a:r>
            <a:r>
              <a:rPr lang="en-US" sz="3600" dirty="0">
                <a:solidFill>
                  <a:schemeClr val="bg1"/>
                </a:solidFill>
              </a:rPr>
              <a:t>name of </a:t>
            </a:r>
            <a:r>
              <a:rPr lang="en-US" sz="3600" dirty="0" smtClean="0">
                <a:solidFill>
                  <a:schemeClr val="bg1"/>
                </a:solidFill>
              </a:rPr>
              <a:t>reviewer</a:t>
            </a:r>
            <a:endParaRPr lang="en-US" sz="3600" dirty="0">
              <a:solidFill>
                <a:schemeClr val="bg1"/>
              </a:solidFill>
            </a:endParaRPr>
          </a:p>
          <a:p>
            <a:pPr lvl="2">
              <a:buFont typeface="Arial" panose="020B0604020202020204" pitchFamily="34" charset="0"/>
              <a:buChar char="•"/>
            </a:pPr>
            <a:r>
              <a:rPr lang="en-US" sz="3600" dirty="0" smtClean="0">
                <a:solidFill>
                  <a:schemeClr val="bg1"/>
                </a:solidFill>
              </a:rPr>
              <a:t>publisher - </a:t>
            </a:r>
            <a:r>
              <a:rPr lang="en-US" sz="3600" dirty="0">
                <a:solidFill>
                  <a:schemeClr val="bg1"/>
                </a:solidFill>
              </a:rPr>
              <a:t>journal </a:t>
            </a:r>
            <a:r>
              <a:rPr lang="en-US" sz="3600" dirty="0" smtClean="0">
                <a:solidFill>
                  <a:schemeClr val="bg1"/>
                </a:solidFill>
              </a:rPr>
              <a:t>where </a:t>
            </a:r>
            <a:r>
              <a:rPr lang="en-US" sz="3600" dirty="0">
                <a:solidFill>
                  <a:schemeClr val="bg1"/>
                </a:solidFill>
              </a:rPr>
              <a:t>the review was </a:t>
            </a:r>
            <a:r>
              <a:rPr lang="en-US" sz="3600" dirty="0" smtClean="0">
                <a:solidFill>
                  <a:schemeClr val="bg1"/>
                </a:solidFill>
              </a:rPr>
              <a:t>published</a:t>
            </a:r>
          </a:p>
          <a:p>
            <a:pPr marL="4037" lvl="2" indent="0">
              <a:buNone/>
            </a:pPr>
            <a:endParaRPr lang="en-US" sz="3600" dirty="0" smtClean="0">
              <a:solidFill>
                <a:schemeClr val="bg1"/>
              </a:solidFill>
            </a:endParaRPr>
          </a:p>
          <a:p>
            <a:pPr marL="4037" lvl="2" indent="0">
              <a:buNone/>
            </a:pPr>
            <a:r>
              <a:rPr lang="en-US" dirty="0" smtClean="0">
                <a:solidFill>
                  <a:schemeClr val="bg1"/>
                </a:solidFill>
              </a:rPr>
              <a:t>Text</a:t>
            </a:r>
          </a:p>
          <a:p>
            <a:pPr lvl="2">
              <a:buFont typeface="Arial" panose="020B0604020202020204" pitchFamily="34" charset="0"/>
              <a:buChar char="•"/>
            </a:pPr>
            <a:r>
              <a:rPr lang="en-US" sz="3600" dirty="0" smtClean="0">
                <a:solidFill>
                  <a:schemeClr val="bg1"/>
                </a:solidFill>
              </a:rPr>
              <a:t>review - review </a:t>
            </a:r>
            <a:r>
              <a:rPr lang="en-US" sz="3600" dirty="0">
                <a:solidFill>
                  <a:schemeClr val="bg1"/>
                </a:solidFill>
              </a:rPr>
              <a:t>of a movie, that was written by a </a:t>
            </a:r>
            <a:r>
              <a:rPr lang="en-US" sz="3600" dirty="0" smtClean="0">
                <a:solidFill>
                  <a:schemeClr val="bg1"/>
                </a:solidFill>
              </a:rPr>
              <a:t>critic</a:t>
            </a:r>
          </a:p>
          <a:p>
            <a:pPr lvl="2">
              <a:buFont typeface="Arial" panose="020B0604020202020204" pitchFamily="34" charset="0"/>
              <a:buChar char="•"/>
            </a:pPr>
            <a:r>
              <a:rPr lang="en-US" sz="3600" dirty="0">
                <a:solidFill>
                  <a:schemeClr val="bg1"/>
                </a:solidFill>
              </a:rPr>
              <a:t>g</a:t>
            </a:r>
            <a:r>
              <a:rPr lang="en-US" sz="3600" dirty="0" smtClean="0">
                <a:solidFill>
                  <a:schemeClr val="bg1"/>
                </a:solidFill>
              </a:rPr>
              <a:t>enres - list of genres that are suitable for this film</a:t>
            </a:r>
            <a:endParaRPr lang="en-US" sz="3600" dirty="0">
              <a:solidFill>
                <a:schemeClr val="bg1"/>
              </a:solidFill>
            </a:endParaRPr>
          </a:p>
        </p:txBody>
      </p:sp>
    </p:spTree>
    <p:extLst>
      <p:ext uri="{BB962C8B-B14F-4D97-AF65-F5344CB8AC3E}">
        <p14:creationId xmlns:p14="http://schemas.microsoft.com/office/powerpoint/2010/main" val="7862392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33B89FD4-0309-7A4C-B8F2-8980EFC8E8DB}"/>
              </a:ext>
            </a:extLst>
          </p:cNvPr>
          <p:cNvSpPr>
            <a:spLocks noGrp="1"/>
          </p:cNvSpPr>
          <p:nvPr>
            <p:ph type="title"/>
          </p:nvPr>
        </p:nvSpPr>
        <p:spPr/>
        <p:txBody>
          <a:bodyPr/>
          <a:lstStyle/>
          <a:p>
            <a:r>
              <a:rPr lang="en-US" dirty="0">
                <a:solidFill>
                  <a:schemeClr val="bg1"/>
                </a:solidFill>
              </a:rPr>
              <a:t>Applied ML (supervised learning)</a:t>
            </a:r>
            <a:endParaRPr lang="ru-RU" dirty="0">
              <a:solidFill>
                <a:schemeClr val="bg1"/>
              </a:solidFill>
            </a:endParaRPr>
          </a:p>
        </p:txBody>
      </p:sp>
      <p:pic>
        <p:nvPicPr>
          <p:cNvPr id="6" name="seqcore_slider_img_resized.jpg" descr="seqcore_slider_img_resized.jpg">
            <a:extLst>
              <a:ext uri="{FF2B5EF4-FFF2-40B4-BE49-F238E27FC236}">
                <a16:creationId xmlns="" xmlns:a16="http://schemas.microsoft.com/office/drawing/2014/main" id="{47540AB4-B81F-6041-9BFE-0ADC77C753BF}"/>
              </a:ext>
            </a:extLst>
          </p:cNvPr>
          <p:cNvPicPr>
            <a:picLocks noChangeAspect="1"/>
          </p:cNvPicPr>
          <p:nvPr/>
        </p:nvPicPr>
        <p:blipFill>
          <a:blip r:embed="rId3"/>
          <a:stretch>
            <a:fillRect/>
          </a:stretch>
        </p:blipFill>
        <p:spPr>
          <a:xfrm>
            <a:off x="10347750" y="5440238"/>
            <a:ext cx="2188716" cy="820770"/>
          </a:xfrm>
          <a:prstGeom prst="rect">
            <a:avLst/>
          </a:prstGeom>
          <a:ln w="12700" cap="flat">
            <a:noFill/>
            <a:miter lim="400000"/>
          </a:ln>
          <a:effectLst/>
        </p:spPr>
      </p:pic>
      <p:sp>
        <p:nvSpPr>
          <p:cNvPr id="7" name="DNA">
            <a:extLst>
              <a:ext uri="{FF2B5EF4-FFF2-40B4-BE49-F238E27FC236}">
                <a16:creationId xmlns="" xmlns:a16="http://schemas.microsoft.com/office/drawing/2014/main" id="{68749772-BDAE-224C-A6E3-C6FBEF57EA4A}"/>
              </a:ext>
            </a:extLst>
          </p:cNvPr>
          <p:cNvSpPr txBox="1"/>
          <p:nvPr/>
        </p:nvSpPr>
        <p:spPr>
          <a:xfrm>
            <a:off x="8928955" y="7005824"/>
            <a:ext cx="5026297" cy="6999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DNA</a:t>
            </a:r>
          </a:p>
        </p:txBody>
      </p:sp>
      <p:sp>
        <p:nvSpPr>
          <p:cNvPr id="9" name="Open Book">
            <a:extLst>
              <a:ext uri="{FF2B5EF4-FFF2-40B4-BE49-F238E27FC236}">
                <a16:creationId xmlns="" xmlns:a16="http://schemas.microsoft.com/office/drawing/2014/main" id="{E74F2075-6D68-DA48-9893-1F426A7124ED}"/>
              </a:ext>
            </a:extLst>
          </p:cNvPr>
          <p:cNvSpPr/>
          <p:nvPr/>
        </p:nvSpPr>
        <p:spPr>
          <a:xfrm>
            <a:off x="13639402" y="5309207"/>
            <a:ext cx="1232350" cy="1140982"/>
          </a:xfrm>
          <a:custGeom>
            <a:avLst/>
            <a:gdLst/>
            <a:ahLst/>
            <a:cxnLst>
              <a:cxn ang="0">
                <a:pos x="wd2" y="hd2"/>
              </a:cxn>
              <a:cxn ang="5400000">
                <a:pos x="wd2" y="hd2"/>
              </a:cxn>
              <a:cxn ang="10800000">
                <a:pos x="wd2" y="hd2"/>
              </a:cxn>
              <a:cxn ang="16200000">
                <a:pos x="wd2" y="hd2"/>
              </a:cxn>
            </a:cxnLst>
            <a:rect l="0" t="0" r="r" b="b"/>
            <a:pathLst>
              <a:path w="21600" h="21600" extrusionOk="0">
                <a:moveTo>
                  <a:pt x="17974" y="0"/>
                </a:moveTo>
                <a:lnTo>
                  <a:pt x="12381" y="2366"/>
                </a:lnTo>
                <a:lnTo>
                  <a:pt x="12373" y="2368"/>
                </a:lnTo>
                <a:cubicBezTo>
                  <a:pt x="11868" y="2611"/>
                  <a:pt x="11498" y="3043"/>
                  <a:pt x="11273"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5"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6" y="3468"/>
                </a:lnTo>
                <a:cubicBezTo>
                  <a:pt x="9179" y="3735"/>
                  <a:pt x="9581" y="4051"/>
                  <a:pt x="9828" y="4414"/>
                </a:cubicBezTo>
                <a:lnTo>
                  <a:pt x="1694" y="1019"/>
                </a:lnTo>
                <a:lnTo>
                  <a:pt x="1254" y="1250"/>
                </a:lnTo>
                <a:lnTo>
                  <a:pt x="10543" y="5127"/>
                </a:lnTo>
                <a:lnTo>
                  <a:pt x="10543"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rgbClr val="FFCC00"/>
          </a:solidFill>
          <a:ln w="12700" cap="flat">
            <a:noFill/>
            <a:miter lim="400000"/>
          </a:ln>
          <a:effectLst/>
        </p:spPr>
        <p:txBody>
          <a:bodyPr wrap="square" lIns="50770" tIns="50770" rIns="50770" bIns="50770" numCol="1" anchor="ctr">
            <a:noAutofit/>
          </a:bodyPr>
          <a:lstStyle/>
          <a:p>
            <a:pPr algn="ctr" defTabSz="825417">
              <a:lnSpc>
                <a:spcPts val="5999"/>
              </a:lnSpc>
              <a:spcBef>
                <a:spcPts val="3000"/>
              </a:spcBef>
              <a:defRPr sz="4800" baseline="6250"/>
            </a:pPr>
            <a:endParaRPr sz="4800">
              <a:solidFill>
                <a:schemeClr val="bg1"/>
              </a:solidFill>
            </a:endParaRPr>
          </a:p>
        </p:txBody>
      </p:sp>
      <p:sp>
        <p:nvSpPr>
          <p:cNvPr id="10" name="Text">
            <a:extLst>
              <a:ext uri="{FF2B5EF4-FFF2-40B4-BE49-F238E27FC236}">
                <a16:creationId xmlns="" xmlns:a16="http://schemas.microsoft.com/office/drawing/2014/main" id="{923EE840-CBA7-7B4C-B8DA-15DE65F40B90}"/>
              </a:ext>
            </a:extLst>
          </p:cNvPr>
          <p:cNvSpPr txBox="1"/>
          <p:nvPr/>
        </p:nvSpPr>
        <p:spPr>
          <a:xfrm>
            <a:off x="11715295" y="7006081"/>
            <a:ext cx="5026297" cy="6999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Text</a:t>
            </a:r>
          </a:p>
        </p:txBody>
      </p:sp>
      <p:pic>
        <p:nvPicPr>
          <p:cNvPr id="12" name="cifar-10.png" descr="cifar-10.png">
            <a:extLst>
              <a:ext uri="{FF2B5EF4-FFF2-40B4-BE49-F238E27FC236}">
                <a16:creationId xmlns="" xmlns:a16="http://schemas.microsoft.com/office/drawing/2014/main" id="{88E63606-07D5-F045-A86A-A32A55C6CB2F}"/>
              </a:ext>
            </a:extLst>
          </p:cNvPr>
          <p:cNvPicPr>
            <a:picLocks noChangeAspect="1"/>
          </p:cNvPicPr>
          <p:nvPr/>
        </p:nvPicPr>
        <p:blipFill>
          <a:blip r:embed="rId4"/>
          <a:stretch>
            <a:fillRect/>
          </a:stretch>
        </p:blipFill>
        <p:spPr>
          <a:xfrm>
            <a:off x="10512698" y="8938118"/>
            <a:ext cx="1752174" cy="1766655"/>
          </a:xfrm>
          <a:prstGeom prst="rect">
            <a:avLst/>
          </a:prstGeom>
          <a:ln w="12700" cap="flat">
            <a:noFill/>
            <a:miter lim="400000"/>
          </a:ln>
          <a:effectLst/>
        </p:spPr>
      </p:pic>
      <p:sp>
        <p:nvSpPr>
          <p:cNvPr id="13" name="Images">
            <a:extLst>
              <a:ext uri="{FF2B5EF4-FFF2-40B4-BE49-F238E27FC236}">
                <a16:creationId xmlns="" xmlns:a16="http://schemas.microsoft.com/office/drawing/2014/main" id="{DDB416F7-BFF1-9947-9D8F-4271791DE379}"/>
              </a:ext>
            </a:extLst>
          </p:cNvPr>
          <p:cNvSpPr txBox="1"/>
          <p:nvPr/>
        </p:nvSpPr>
        <p:spPr>
          <a:xfrm>
            <a:off x="8985838" y="11057471"/>
            <a:ext cx="5026297" cy="6999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Images</a:t>
            </a:r>
          </a:p>
        </p:txBody>
      </p:sp>
      <p:sp>
        <p:nvSpPr>
          <p:cNvPr id="15" name="Headphones">
            <a:extLst>
              <a:ext uri="{FF2B5EF4-FFF2-40B4-BE49-F238E27FC236}">
                <a16:creationId xmlns="" xmlns:a16="http://schemas.microsoft.com/office/drawing/2014/main" id="{19AFE93E-EA9F-4443-8733-522EC89B44D8}"/>
              </a:ext>
            </a:extLst>
          </p:cNvPr>
          <p:cNvSpPr/>
          <p:nvPr/>
        </p:nvSpPr>
        <p:spPr>
          <a:xfrm>
            <a:off x="13483360" y="9060288"/>
            <a:ext cx="1458173" cy="1545081"/>
          </a:xfrm>
          <a:custGeom>
            <a:avLst/>
            <a:gdLst/>
            <a:ahLst/>
            <a:cxnLst>
              <a:cxn ang="0">
                <a:pos x="wd2" y="hd2"/>
              </a:cxn>
              <a:cxn ang="5400000">
                <a:pos x="wd2" y="hd2"/>
              </a:cxn>
              <a:cxn ang="10800000">
                <a:pos x="wd2" y="hd2"/>
              </a:cxn>
              <a:cxn ang="16200000">
                <a:pos x="wd2" y="hd2"/>
              </a:cxn>
            </a:cxnLst>
            <a:rect l="0" t="0" r="r" b="b"/>
            <a:pathLst>
              <a:path w="21546" h="21532" extrusionOk="0">
                <a:moveTo>
                  <a:pt x="10761" y="0"/>
                </a:moveTo>
                <a:cubicBezTo>
                  <a:pt x="4815" y="14"/>
                  <a:pt x="0" y="4562"/>
                  <a:pt x="0" y="10172"/>
                </a:cubicBezTo>
                <a:cubicBezTo>
                  <a:pt x="0" y="10172"/>
                  <a:pt x="-27" y="14369"/>
                  <a:pt x="617" y="15259"/>
                </a:cubicBezTo>
                <a:cubicBezTo>
                  <a:pt x="1057" y="15867"/>
                  <a:pt x="1522" y="16227"/>
                  <a:pt x="1773" y="16394"/>
                </a:cubicBezTo>
                <a:lnTo>
                  <a:pt x="1728" y="16763"/>
                </a:lnTo>
                <a:cubicBezTo>
                  <a:pt x="1697" y="17023"/>
                  <a:pt x="1763" y="17285"/>
                  <a:pt x="1917" y="17503"/>
                </a:cubicBezTo>
                <a:lnTo>
                  <a:pt x="4175" y="20687"/>
                </a:lnTo>
                <a:cubicBezTo>
                  <a:pt x="4449" y="21073"/>
                  <a:pt x="4948" y="21256"/>
                  <a:pt x="5426" y="21146"/>
                </a:cubicBezTo>
                <a:lnTo>
                  <a:pt x="5686" y="21088"/>
                </a:lnTo>
                <a:cubicBezTo>
                  <a:pt x="5872" y="21417"/>
                  <a:pt x="6277" y="21600"/>
                  <a:pt x="6680" y="21508"/>
                </a:cubicBezTo>
                <a:lnTo>
                  <a:pt x="7777" y="21257"/>
                </a:lnTo>
                <a:cubicBezTo>
                  <a:pt x="8254" y="21149"/>
                  <a:pt x="8547" y="20695"/>
                  <a:pt x="8431" y="20245"/>
                </a:cubicBezTo>
                <a:lnTo>
                  <a:pt x="6191" y="11511"/>
                </a:lnTo>
                <a:cubicBezTo>
                  <a:pt x="6075" y="11061"/>
                  <a:pt x="5594" y="10785"/>
                  <a:pt x="5117" y="10894"/>
                </a:cubicBezTo>
                <a:lnTo>
                  <a:pt x="4020" y="11144"/>
                </a:lnTo>
                <a:cubicBezTo>
                  <a:pt x="3618" y="11236"/>
                  <a:pt x="3347" y="11572"/>
                  <a:pt x="3341" y="11945"/>
                </a:cubicBezTo>
                <a:lnTo>
                  <a:pt x="3080" y="12006"/>
                </a:lnTo>
                <a:cubicBezTo>
                  <a:pt x="2604" y="12115"/>
                  <a:pt x="2250" y="12493"/>
                  <a:pt x="2194" y="12953"/>
                </a:cubicBezTo>
                <a:lnTo>
                  <a:pt x="1999" y="14546"/>
                </a:lnTo>
                <a:cubicBezTo>
                  <a:pt x="1704" y="14355"/>
                  <a:pt x="1419" y="13987"/>
                  <a:pt x="1338" y="13531"/>
                </a:cubicBezTo>
                <a:cubicBezTo>
                  <a:pt x="1093" y="12161"/>
                  <a:pt x="1124" y="10179"/>
                  <a:pt x="1124" y="10179"/>
                </a:cubicBezTo>
                <a:cubicBezTo>
                  <a:pt x="1124" y="8464"/>
                  <a:pt x="1625" y="6859"/>
                  <a:pt x="2499" y="5489"/>
                </a:cubicBezTo>
                <a:cubicBezTo>
                  <a:pt x="2894" y="5535"/>
                  <a:pt x="3610" y="5477"/>
                  <a:pt x="4379" y="4724"/>
                </a:cubicBezTo>
                <a:cubicBezTo>
                  <a:pt x="5540" y="3586"/>
                  <a:pt x="7780" y="2347"/>
                  <a:pt x="10805" y="2347"/>
                </a:cubicBezTo>
                <a:cubicBezTo>
                  <a:pt x="13887" y="2347"/>
                  <a:pt x="16056" y="3586"/>
                  <a:pt x="17217" y="4724"/>
                </a:cubicBezTo>
                <a:cubicBezTo>
                  <a:pt x="17964" y="5455"/>
                  <a:pt x="18654" y="5531"/>
                  <a:pt x="19051" y="5492"/>
                </a:cubicBezTo>
                <a:cubicBezTo>
                  <a:pt x="19923" y="6862"/>
                  <a:pt x="20424" y="8465"/>
                  <a:pt x="20424" y="10179"/>
                </a:cubicBezTo>
                <a:cubicBezTo>
                  <a:pt x="20424" y="10179"/>
                  <a:pt x="20455" y="12161"/>
                  <a:pt x="20210" y="13531"/>
                </a:cubicBezTo>
                <a:cubicBezTo>
                  <a:pt x="20129" y="13987"/>
                  <a:pt x="19844" y="14355"/>
                  <a:pt x="19548" y="14546"/>
                </a:cubicBezTo>
                <a:lnTo>
                  <a:pt x="19354" y="12953"/>
                </a:lnTo>
                <a:cubicBezTo>
                  <a:pt x="19298" y="12493"/>
                  <a:pt x="18944" y="12115"/>
                  <a:pt x="18468" y="12006"/>
                </a:cubicBezTo>
                <a:lnTo>
                  <a:pt x="18205" y="11945"/>
                </a:lnTo>
                <a:cubicBezTo>
                  <a:pt x="18199" y="11572"/>
                  <a:pt x="17930" y="11236"/>
                  <a:pt x="17528" y="11144"/>
                </a:cubicBezTo>
                <a:lnTo>
                  <a:pt x="16429" y="10894"/>
                </a:lnTo>
                <a:cubicBezTo>
                  <a:pt x="15952" y="10785"/>
                  <a:pt x="15472" y="11061"/>
                  <a:pt x="15357" y="11511"/>
                </a:cubicBezTo>
                <a:lnTo>
                  <a:pt x="13115" y="20245"/>
                </a:lnTo>
                <a:cubicBezTo>
                  <a:pt x="12999" y="20695"/>
                  <a:pt x="13294" y="21149"/>
                  <a:pt x="13771" y="21257"/>
                </a:cubicBezTo>
                <a:lnTo>
                  <a:pt x="14868" y="21508"/>
                </a:lnTo>
                <a:cubicBezTo>
                  <a:pt x="15271" y="21600"/>
                  <a:pt x="15674" y="21417"/>
                  <a:pt x="15860" y="21088"/>
                </a:cubicBezTo>
                <a:lnTo>
                  <a:pt x="16122" y="21146"/>
                </a:lnTo>
                <a:cubicBezTo>
                  <a:pt x="16600" y="21256"/>
                  <a:pt x="17099" y="21073"/>
                  <a:pt x="17372" y="20687"/>
                </a:cubicBezTo>
                <a:lnTo>
                  <a:pt x="19629" y="17503"/>
                </a:lnTo>
                <a:cubicBezTo>
                  <a:pt x="19783" y="17285"/>
                  <a:pt x="19851" y="17023"/>
                  <a:pt x="19819" y="16763"/>
                </a:cubicBezTo>
                <a:lnTo>
                  <a:pt x="19773" y="16394"/>
                </a:lnTo>
                <a:cubicBezTo>
                  <a:pt x="20024" y="16227"/>
                  <a:pt x="20489" y="15867"/>
                  <a:pt x="20929" y="15259"/>
                </a:cubicBezTo>
                <a:cubicBezTo>
                  <a:pt x="21573" y="14369"/>
                  <a:pt x="21546" y="10172"/>
                  <a:pt x="21546" y="10172"/>
                </a:cubicBezTo>
                <a:cubicBezTo>
                  <a:pt x="21546" y="4562"/>
                  <a:pt x="16731" y="13"/>
                  <a:pt x="10785" y="0"/>
                </a:cubicBezTo>
                <a:cubicBezTo>
                  <a:pt x="10781" y="0"/>
                  <a:pt x="10777" y="0"/>
                  <a:pt x="10773" y="0"/>
                </a:cubicBezTo>
                <a:cubicBezTo>
                  <a:pt x="10769" y="0"/>
                  <a:pt x="10765" y="0"/>
                  <a:pt x="10761" y="0"/>
                </a:cubicBezTo>
                <a:close/>
              </a:path>
            </a:pathLst>
          </a:custGeom>
          <a:solidFill>
            <a:srgbClr val="FFCC00"/>
          </a:solidFill>
          <a:ln w="12700" cap="flat">
            <a:noFill/>
            <a:miter lim="400000"/>
          </a:ln>
          <a:effectLst/>
        </p:spPr>
        <p:txBody>
          <a:bodyPr wrap="square" lIns="50770" tIns="50770" rIns="50770" bIns="50770" numCol="1" anchor="ctr">
            <a:noAutofit/>
          </a:bodyPr>
          <a:lstStyle/>
          <a:p>
            <a:pPr algn="ctr" defTabSz="825417">
              <a:lnSpc>
                <a:spcPts val="5999"/>
              </a:lnSpc>
              <a:spcBef>
                <a:spcPts val="3000"/>
              </a:spcBef>
              <a:defRPr sz="4800" baseline="6250"/>
            </a:pPr>
            <a:endParaRPr sz="4800">
              <a:solidFill>
                <a:schemeClr val="bg1"/>
              </a:solidFill>
            </a:endParaRPr>
          </a:p>
        </p:txBody>
      </p:sp>
      <p:sp>
        <p:nvSpPr>
          <p:cNvPr id="16" name="Music">
            <a:extLst>
              <a:ext uri="{FF2B5EF4-FFF2-40B4-BE49-F238E27FC236}">
                <a16:creationId xmlns="" xmlns:a16="http://schemas.microsoft.com/office/drawing/2014/main" id="{68E729D6-D519-6A44-9237-D0257B5363A8}"/>
              </a:ext>
            </a:extLst>
          </p:cNvPr>
          <p:cNvSpPr txBox="1"/>
          <p:nvPr/>
        </p:nvSpPr>
        <p:spPr>
          <a:xfrm>
            <a:off x="11727428" y="11088704"/>
            <a:ext cx="4970036" cy="6682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Music</a:t>
            </a:r>
          </a:p>
        </p:txBody>
      </p:sp>
      <p:sp>
        <p:nvSpPr>
          <p:cNvPr id="17" name="Data at hand">
            <a:extLst>
              <a:ext uri="{FF2B5EF4-FFF2-40B4-BE49-F238E27FC236}">
                <a16:creationId xmlns="" xmlns:a16="http://schemas.microsoft.com/office/drawing/2014/main" id="{7772F31C-5427-DC46-B447-030689532A73}"/>
              </a:ext>
            </a:extLst>
          </p:cNvPr>
          <p:cNvSpPr txBox="1"/>
          <p:nvPr/>
        </p:nvSpPr>
        <p:spPr>
          <a:xfrm>
            <a:off x="10302437" y="3232801"/>
            <a:ext cx="4025901" cy="7105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70" tIns="50770" rIns="50770" bIns="50770" anchor="ctr"/>
          <a:lstStyle>
            <a:lvl1pPr defTabSz="825500">
              <a:lnSpc>
                <a:spcPts val="6000"/>
              </a:lnSpc>
              <a:spcBef>
                <a:spcPts val="3000"/>
              </a:spcBef>
              <a:defRPr sz="4600" b="1" baseline="6521"/>
            </a:lvl1pPr>
          </a:lstStyle>
          <a:p>
            <a:r>
              <a:rPr lang="en-US" sz="4800" baseline="0" dirty="0">
                <a:solidFill>
                  <a:schemeClr val="bg1"/>
                </a:solidFill>
              </a:rPr>
              <a:t>Data at hand</a:t>
            </a:r>
          </a:p>
        </p:txBody>
      </p:sp>
      <p:sp>
        <p:nvSpPr>
          <p:cNvPr id="18" name="Applications">
            <a:extLst>
              <a:ext uri="{FF2B5EF4-FFF2-40B4-BE49-F238E27FC236}">
                <a16:creationId xmlns="" xmlns:a16="http://schemas.microsoft.com/office/drawing/2014/main" id="{65A4B85E-9965-1340-B6A2-3066B2532D28}"/>
              </a:ext>
            </a:extLst>
          </p:cNvPr>
          <p:cNvSpPr txBox="1"/>
          <p:nvPr/>
        </p:nvSpPr>
        <p:spPr>
          <a:xfrm>
            <a:off x="1573378" y="3178199"/>
            <a:ext cx="6592868" cy="819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anchor="ctr">
            <a:spAutoFit/>
          </a:bodyPr>
          <a:lstStyle>
            <a:lvl1pPr defTabSz="825500">
              <a:lnSpc>
                <a:spcPts val="6000"/>
              </a:lnSpc>
              <a:spcBef>
                <a:spcPts val="3000"/>
              </a:spcBef>
              <a:defRPr sz="4600" baseline="6521"/>
            </a:lvl1pPr>
          </a:lstStyle>
          <a:p>
            <a:r>
              <a:rPr lang="en-US" sz="4800" baseline="0" dirty="0">
                <a:solidFill>
                  <a:schemeClr val="bg1"/>
                </a:solidFill>
              </a:rPr>
              <a:t>Applications</a:t>
            </a:r>
          </a:p>
        </p:txBody>
      </p:sp>
      <p:sp>
        <p:nvSpPr>
          <p:cNvPr id="20" name="TextBox 9">
            <a:extLst>
              <a:ext uri="{FF2B5EF4-FFF2-40B4-BE49-F238E27FC236}">
                <a16:creationId xmlns="" xmlns:a16="http://schemas.microsoft.com/office/drawing/2014/main" id="{CA6CDAD7-9AAB-CC4D-A4F7-215E230931C6}"/>
              </a:ext>
            </a:extLst>
          </p:cNvPr>
          <p:cNvSpPr txBox="1"/>
          <p:nvPr/>
        </p:nvSpPr>
        <p:spPr>
          <a:xfrm>
            <a:off x="1283441" y="7204217"/>
            <a:ext cx="3077032" cy="7203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lvl1pPr algn="ctr" defTabSz="914400">
              <a:defRPr sz="4800"/>
            </a:lvl1pPr>
          </a:lstStyle>
          <a:p>
            <a:r>
              <a:rPr lang="en-US" sz="3200" dirty="0">
                <a:solidFill>
                  <a:schemeClr val="bg1"/>
                </a:solidFill>
              </a:rPr>
              <a:t>Medicine</a:t>
            </a:r>
          </a:p>
        </p:txBody>
      </p:sp>
      <p:pic>
        <p:nvPicPr>
          <p:cNvPr id="21" name="Рисунок 25" descr="Рисунок 25">
            <a:extLst>
              <a:ext uri="{FF2B5EF4-FFF2-40B4-BE49-F238E27FC236}">
                <a16:creationId xmlns="" xmlns:a16="http://schemas.microsoft.com/office/drawing/2014/main" id="{DA19BCF8-593B-8C46-8D02-1F1A42808288}"/>
              </a:ext>
            </a:extLst>
          </p:cNvPr>
          <p:cNvPicPr>
            <a:picLocks noChangeAspect="1"/>
          </p:cNvPicPr>
          <p:nvPr/>
        </p:nvPicPr>
        <p:blipFill>
          <a:blip r:embed="rId5"/>
          <a:stretch>
            <a:fillRect/>
          </a:stretch>
        </p:blipFill>
        <p:spPr>
          <a:xfrm>
            <a:off x="1571086" y="4683554"/>
            <a:ext cx="2501742" cy="1998880"/>
          </a:xfrm>
          <a:prstGeom prst="rect">
            <a:avLst/>
          </a:prstGeom>
          <a:ln w="12700" cap="flat">
            <a:noFill/>
            <a:miter lim="400000"/>
          </a:ln>
          <a:effectLst/>
        </p:spPr>
      </p:pic>
      <p:sp>
        <p:nvSpPr>
          <p:cNvPr id="23" name="TextBox 13">
            <a:extLst>
              <a:ext uri="{FF2B5EF4-FFF2-40B4-BE49-F238E27FC236}">
                <a16:creationId xmlns="" xmlns:a16="http://schemas.microsoft.com/office/drawing/2014/main" id="{F9C696ED-AEE2-E84D-92F5-635E17DF444A}"/>
              </a:ext>
            </a:extLst>
          </p:cNvPr>
          <p:cNvSpPr txBox="1"/>
          <p:nvPr/>
        </p:nvSpPr>
        <p:spPr>
          <a:xfrm>
            <a:off x="4592649" y="7204217"/>
            <a:ext cx="3077033" cy="13873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lvl1pPr algn="ctr" defTabSz="914400">
              <a:defRPr sz="4800"/>
            </a:lvl1pPr>
          </a:lstStyle>
          <a:p>
            <a:r>
              <a:rPr lang="en-US" sz="3200" dirty="0">
                <a:solidFill>
                  <a:schemeClr val="bg1"/>
                </a:solidFill>
              </a:rPr>
              <a:t>Finance</a:t>
            </a:r>
          </a:p>
        </p:txBody>
      </p:sp>
      <p:pic>
        <p:nvPicPr>
          <p:cNvPr id="24" name="Рисунок 8" descr="Рисунок 8">
            <a:extLst>
              <a:ext uri="{FF2B5EF4-FFF2-40B4-BE49-F238E27FC236}">
                <a16:creationId xmlns="" xmlns:a16="http://schemas.microsoft.com/office/drawing/2014/main" id="{42038036-DDD5-3947-862B-DC3FD67C5324}"/>
              </a:ext>
            </a:extLst>
          </p:cNvPr>
          <p:cNvPicPr>
            <a:picLocks noChangeAspect="1"/>
          </p:cNvPicPr>
          <p:nvPr/>
        </p:nvPicPr>
        <p:blipFill>
          <a:blip r:embed="rId6"/>
          <a:stretch>
            <a:fillRect/>
          </a:stretch>
        </p:blipFill>
        <p:spPr>
          <a:xfrm>
            <a:off x="4949377" y="4738431"/>
            <a:ext cx="2383833" cy="1979617"/>
          </a:xfrm>
          <a:prstGeom prst="rect">
            <a:avLst/>
          </a:prstGeom>
          <a:ln w="12700" cap="flat">
            <a:noFill/>
            <a:miter lim="400000"/>
          </a:ln>
          <a:effectLst/>
        </p:spPr>
      </p:pic>
      <p:grpSp>
        <p:nvGrpSpPr>
          <p:cNvPr id="25" name="Группа 33">
            <a:extLst>
              <a:ext uri="{FF2B5EF4-FFF2-40B4-BE49-F238E27FC236}">
                <a16:creationId xmlns="" xmlns:a16="http://schemas.microsoft.com/office/drawing/2014/main" id="{88E44657-2629-0840-BE0B-22853468516A}"/>
              </a:ext>
            </a:extLst>
          </p:cNvPr>
          <p:cNvGrpSpPr/>
          <p:nvPr/>
        </p:nvGrpSpPr>
        <p:grpSpPr>
          <a:xfrm>
            <a:off x="1771579" y="8768012"/>
            <a:ext cx="5336963" cy="3029839"/>
            <a:chOff x="0" y="0"/>
            <a:chExt cx="5637758" cy="3200601"/>
          </a:xfrm>
        </p:grpSpPr>
        <p:sp>
          <p:nvSpPr>
            <p:cNvPr id="26" name="TextBox 12">
              <a:extLst>
                <a:ext uri="{FF2B5EF4-FFF2-40B4-BE49-F238E27FC236}">
                  <a16:creationId xmlns="" xmlns:a16="http://schemas.microsoft.com/office/drawing/2014/main" id="{2B644CBC-21C2-BD4E-AA1E-81E7CB416BDD}"/>
                </a:ext>
              </a:extLst>
            </p:cNvPr>
            <p:cNvSpPr txBox="1"/>
            <p:nvPr/>
          </p:nvSpPr>
          <p:spPr>
            <a:xfrm>
              <a:off x="0" y="2582877"/>
              <a:ext cx="5637758" cy="6177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spAutoFit/>
            </a:bodyPr>
            <a:lstStyle>
              <a:lvl1pPr algn="ctr" defTabSz="914400">
                <a:defRPr sz="4800"/>
              </a:lvl1pPr>
            </a:lstStyle>
            <a:p>
              <a:r>
                <a:rPr lang="en-US" sz="3200" dirty="0">
                  <a:solidFill>
                    <a:schemeClr val="bg1"/>
                  </a:solidFill>
                </a:rPr>
                <a:t>Sales prediction</a:t>
              </a:r>
            </a:p>
          </p:txBody>
        </p:sp>
        <p:pic>
          <p:nvPicPr>
            <p:cNvPr id="27" name="Рисунок 26" descr="Рисунок 26">
              <a:extLst>
                <a:ext uri="{FF2B5EF4-FFF2-40B4-BE49-F238E27FC236}">
                  <a16:creationId xmlns="" xmlns:a16="http://schemas.microsoft.com/office/drawing/2014/main" id="{CB2C2821-A7F1-9346-9FAB-3B45B288DCEF}"/>
                </a:ext>
              </a:extLst>
            </p:cNvPr>
            <p:cNvPicPr>
              <a:picLocks noChangeAspect="1"/>
            </p:cNvPicPr>
            <p:nvPr/>
          </p:nvPicPr>
          <p:blipFill>
            <a:blip r:embed="rId7"/>
            <a:stretch>
              <a:fillRect/>
            </a:stretch>
          </p:blipFill>
          <p:spPr>
            <a:xfrm>
              <a:off x="1433967" y="0"/>
              <a:ext cx="2769823" cy="2122332"/>
            </a:xfrm>
            <a:prstGeom prst="rect">
              <a:avLst/>
            </a:prstGeom>
            <a:ln w="12700" cap="flat">
              <a:noFill/>
              <a:miter lim="400000"/>
            </a:ln>
            <a:effectLst/>
          </p:spPr>
        </p:pic>
      </p:grpSp>
      <p:sp>
        <p:nvSpPr>
          <p:cNvPr id="28" name="Tool">
            <a:extLst>
              <a:ext uri="{FF2B5EF4-FFF2-40B4-BE49-F238E27FC236}">
                <a16:creationId xmlns="" xmlns:a16="http://schemas.microsoft.com/office/drawing/2014/main" id="{781FB6F2-A9B6-D445-A19B-FC45A82DA898}"/>
              </a:ext>
            </a:extLst>
          </p:cNvPr>
          <p:cNvSpPr txBox="1"/>
          <p:nvPr/>
        </p:nvSpPr>
        <p:spPr>
          <a:xfrm>
            <a:off x="18134111" y="3244302"/>
            <a:ext cx="5695753" cy="819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anchor="ctr">
            <a:spAutoFit/>
          </a:bodyPr>
          <a:lstStyle>
            <a:lvl1pPr defTabSz="825500">
              <a:lnSpc>
                <a:spcPts val="6000"/>
              </a:lnSpc>
              <a:spcBef>
                <a:spcPts val="3000"/>
              </a:spcBef>
              <a:defRPr sz="4600" b="1" baseline="6521"/>
            </a:lvl1pPr>
          </a:lstStyle>
          <a:p>
            <a:r>
              <a:rPr lang="en-US" sz="4800" baseline="0" dirty="0">
                <a:solidFill>
                  <a:schemeClr val="bg1"/>
                </a:solidFill>
              </a:rPr>
              <a:t>Tool</a:t>
            </a:r>
          </a:p>
        </p:txBody>
      </p:sp>
      <p:sp>
        <p:nvSpPr>
          <p:cNvPr id="30" name="+">
            <a:extLst>
              <a:ext uri="{FF2B5EF4-FFF2-40B4-BE49-F238E27FC236}">
                <a16:creationId xmlns="" xmlns:a16="http://schemas.microsoft.com/office/drawing/2014/main" id="{841DC7D6-BCB4-3C4B-A3C7-00B761256F59}"/>
              </a:ext>
            </a:extLst>
          </p:cNvPr>
          <p:cNvSpPr txBox="1"/>
          <p:nvPr/>
        </p:nvSpPr>
        <p:spPr>
          <a:xfrm>
            <a:off x="8272623" y="7849537"/>
            <a:ext cx="920590" cy="913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70" tIns="50770" rIns="50770" bIns="50770" anchor="ctr">
            <a:spAutoFit/>
          </a:bodyPr>
          <a:lstStyle>
            <a:lvl1pPr defTabSz="825500">
              <a:lnSpc>
                <a:spcPts val="6000"/>
              </a:lnSpc>
              <a:spcBef>
                <a:spcPts val="3000"/>
              </a:spcBef>
              <a:defRPr sz="8600" baseline="3488"/>
            </a:lvl1pPr>
          </a:lstStyle>
          <a:p>
            <a:pPr algn="ctr"/>
            <a:r>
              <a:rPr sz="12000" dirty="0">
                <a:solidFill>
                  <a:schemeClr val="bg1"/>
                </a:solidFill>
              </a:rPr>
              <a:t>+</a:t>
            </a:r>
          </a:p>
        </p:txBody>
      </p:sp>
      <p:sp>
        <p:nvSpPr>
          <p:cNvPr id="31" name="+">
            <a:extLst>
              <a:ext uri="{FF2B5EF4-FFF2-40B4-BE49-F238E27FC236}">
                <a16:creationId xmlns="" xmlns:a16="http://schemas.microsoft.com/office/drawing/2014/main" id="{F64AF12D-AEE0-5A4F-BAB3-B4438B50E762}"/>
              </a:ext>
            </a:extLst>
          </p:cNvPr>
          <p:cNvSpPr txBox="1"/>
          <p:nvPr/>
        </p:nvSpPr>
        <p:spPr>
          <a:xfrm>
            <a:off x="16136335" y="7849537"/>
            <a:ext cx="759161" cy="913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70" tIns="50770" rIns="50770" bIns="50770" anchor="ctr">
            <a:spAutoFit/>
          </a:bodyPr>
          <a:lstStyle>
            <a:lvl1pPr defTabSz="825500">
              <a:lnSpc>
                <a:spcPts val="6000"/>
              </a:lnSpc>
              <a:spcBef>
                <a:spcPts val="3000"/>
              </a:spcBef>
              <a:defRPr sz="8600" baseline="3488"/>
            </a:lvl1pPr>
          </a:lstStyle>
          <a:p>
            <a:pPr algn="ctr"/>
            <a:r>
              <a:rPr sz="12000" dirty="0">
                <a:solidFill>
                  <a:schemeClr val="bg1"/>
                </a:solidFill>
              </a:rPr>
              <a:t>+</a:t>
            </a:r>
          </a:p>
        </p:txBody>
      </p:sp>
      <p:sp>
        <p:nvSpPr>
          <p:cNvPr id="33" name="Объект 4">
            <a:extLst>
              <a:ext uri="{FF2B5EF4-FFF2-40B4-BE49-F238E27FC236}">
                <a16:creationId xmlns="" xmlns:a16="http://schemas.microsoft.com/office/drawing/2014/main" id="{1B745AA0-11F3-E848-BDE2-A21BD3DF3C30}"/>
              </a:ext>
            </a:extLst>
          </p:cNvPr>
          <p:cNvSpPr txBox="1">
            <a:spLocks/>
          </p:cNvSpPr>
          <p:nvPr/>
        </p:nvSpPr>
        <p:spPr>
          <a:xfrm>
            <a:off x="18134111" y="6762750"/>
            <a:ext cx="7221404" cy="2968796"/>
          </a:xfrm>
          <a:prstGeom prst="rect">
            <a:avLst/>
          </a:prstGeom>
        </p:spPr>
        <p:txBody>
          <a:bodyPr anchor="ct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dirty="0">
                <a:solidFill>
                  <a:schemeClr val="bg1"/>
                </a:solidFill>
              </a:rPr>
              <a:t>Linear models</a:t>
            </a:r>
          </a:p>
          <a:p>
            <a:pPr lvl="2"/>
            <a:endParaRPr lang="en-US" dirty="0">
              <a:solidFill>
                <a:schemeClr val="bg1"/>
              </a:solidFill>
            </a:endParaRPr>
          </a:p>
          <a:p>
            <a:pPr lvl="2"/>
            <a:r>
              <a:rPr lang="en-US" dirty="0">
                <a:solidFill>
                  <a:schemeClr val="bg1"/>
                </a:solidFill>
              </a:rPr>
              <a:t>Neural nets</a:t>
            </a:r>
          </a:p>
          <a:p>
            <a:pPr lvl="2"/>
            <a:endParaRPr lang="en-US" dirty="0">
              <a:solidFill>
                <a:schemeClr val="bg1"/>
              </a:solidFill>
            </a:endParaRPr>
          </a:p>
          <a:p>
            <a:pPr lvl="2"/>
            <a:r>
              <a:rPr lang="en-US" dirty="0">
                <a:solidFill>
                  <a:schemeClr val="bg1"/>
                </a:solidFill>
              </a:rPr>
              <a:t>Decision trees</a:t>
            </a:r>
          </a:p>
          <a:p>
            <a:pPr lvl="2"/>
            <a:endParaRPr lang="en-US" dirty="0">
              <a:solidFill>
                <a:schemeClr val="bg1"/>
              </a:solidFill>
            </a:endParaRPr>
          </a:p>
          <a:p>
            <a:pPr lvl="2"/>
            <a:r>
              <a:rPr lang="en-US" dirty="0">
                <a:solidFill>
                  <a:schemeClr val="bg1"/>
                </a:solidFill>
              </a:rPr>
              <a:t>GBDT</a:t>
            </a:r>
          </a:p>
          <a:p>
            <a:pPr lvl="2"/>
            <a:endParaRPr lang="en-US" dirty="0">
              <a:solidFill>
                <a:schemeClr val="bg1"/>
              </a:solidFill>
            </a:endParaRPr>
          </a:p>
          <a:p>
            <a:pPr lvl="2"/>
            <a:r>
              <a:rPr lang="en-US" dirty="0" err="1">
                <a:solidFill>
                  <a:schemeClr val="bg1"/>
                </a:solidFill>
              </a:rPr>
              <a:t>etc</a:t>
            </a:r>
            <a:endParaRPr lang="en-US" dirty="0">
              <a:solidFill>
                <a:schemeClr val="bg1"/>
              </a:solidFill>
            </a:endParaRPr>
          </a:p>
        </p:txBody>
      </p:sp>
    </p:spTree>
    <p:extLst>
      <p:ext uri="{BB962C8B-B14F-4D97-AF65-F5344CB8AC3E}">
        <p14:creationId xmlns:p14="http://schemas.microsoft.com/office/powerpoint/2010/main" val="1613107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bg1"/>
                </a:solidFill>
              </a:rPr>
              <a:t>Profit from text </a:t>
            </a:r>
            <a:r>
              <a:rPr lang="en-US" dirty="0">
                <a:solidFill>
                  <a:schemeClr val="bg1"/>
                </a:solidFill>
              </a:rPr>
              <a:t>features</a:t>
            </a:r>
            <a:endParaRPr lang="ru-RU" dirty="0">
              <a:solidFill>
                <a:schemeClr val="bg1"/>
              </a:solidFill>
            </a:endParaRPr>
          </a:p>
        </p:txBody>
      </p:sp>
      <p:sp>
        <p:nvSpPr>
          <p:cNvPr id="5" name="Объект 4"/>
          <p:cNvSpPr>
            <a:spLocks noGrp="1"/>
          </p:cNvSpPr>
          <p:nvPr>
            <p:ph idx="1"/>
          </p:nvPr>
        </p:nvSpPr>
        <p:spPr>
          <a:xfrm>
            <a:off x="1587599" y="4904741"/>
            <a:ext cx="6214963" cy="4774247"/>
          </a:xfrm>
          <a:ln w="38100">
            <a:solidFill>
              <a:schemeClr val="bg2"/>
            </a:solidFill>
          </a:ln>
        </p:spPr>
        <p:txBody>
          <a:bodyPr lIns="360000" tIns="360000" rIns="360000" bIns="360000" anchor="ctr"/>
          <a:lstStyle/>
          <a:p>
            <a:pPr algn="ctr"/>
            <a:r>
              <a:rPr lang="en-US" sz="4000" dirty="0" smtClean="0">
                <a:solidFill>
                  <a:schemeClr val="bg1"/>
                </a:solidFill>
              </a:rPr>
              <a:t>Numerical + </a:t>
            </a:r>
            <a:r>
              <a:rPr lang="en-US" sz="4000" dirty="0" err="1" smtClean="0">
                <a:solidFill>
                  <a:schemeClr val="bg1"/>
                </a:solidFill>
              </a:rPr>
              <a:t>Caterogical</a:t>
            </a:r>
            <a:endParaRPr lang="en-US" sz="4000" dirty="0" smtClean="0">
              <a:solidFill>
                <a:schemeClr val="bg1"/>
              </a:solidFill>
            </a:endParaRPr>
          </a:p>
          <a:p>
            <a:pPr algn="ctr"/>
            <a:r>
              <a:rPr lang="ru-RU" sz="4000" dirty="0">
                <a:solidFill>
                  <a:schemeClr val="bg2">
                    <a:lumMod val="60000"/>
                    <a:lumOff val="40000"/>
                  </a:schemeClr>
                </a:solidFill>
              </a:rPr>
              <a:t>0.4592</a:t>
            </a:r>
          </a:p>
        </p:txBody>
      </p:sp>
      <p:sp>
        <p:nvSpPr>
          <p:cNvPr id="23" name="Объект 4"/>
          <p:cNvSpPr txBox="1">
            <a:spLocks/>
          </p:cNvSpPr>
          <p:nvPr/>
        </p:nvSpPr>
        <p:spPr>
          <a:xfrm>
            <a:off x="8276982" y="4920956"/>
            <a:ext cx="6214963"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sz="4000" dirty="0" smtClean="0">
                <a:solidFill>
                  <a:schemeClr val="bg1"/>
                </a:solidFill>
              </a:rPr>
              <a:t>+ BOW</a:t>
            </a:r>
          </a:p>
          <a:p>
            <a:pPr algn="ctr"/>
            <a:r>
              <a:rPr lang="ru-RU" sz="4000" dirty="0">
                <a:solidFill>
                  <a:schemeClr val="bg2">
                    <a:lumMod val="60000"/>
                    <a:lumOff val="40000"/>
                  </a:schemeClr>
                </a:solidFill>
              </a:rPr>
              <a:t>0.4616</a:t>
            </a:r>
          </a:p>
        </p:txBody>
      </p:sp>
      <p:sp>
        <p:nvSpPr>
          <p:cNvPr id="24" name="Объект 4"/>
          <p:cNvSpPr txBox="1">
            <a:spLocks/>
          </p:cNvSpPr>
          <p:nvPr/>
        </p:nvSpPr>
        <p:spPr>
          <a:xfrm>
            <a:off x="14950150" y="4920956"/>
            <a:ext cx="6214963"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sz="4000" dirty="0" smtClean="0">
                <a:solidFill>
                  <a:schemeClr val="bg1"/>
                </a:solidFill>
              </a:rPr>
              <a:t>+ Online Text Features</a:t>
            </a:r>
          </a:p>
          <a:p>
            <a:pPr algn="ctr"/>
            <a:r>
              <a:rPr lang="ru-RU" sz="4000" b="1" dirty="0">
                <a:solidFill>
                  <a:schemeClr val="accent2">
                    <a:lumMod val="75000"/>
                  </a:schemeClr>
                </a:solidFill>
              </a:rPr>
              <a:t>0.4714</a:t>
            </a:r>
          </a:p>
        </p:txBody>
      </p:sp>
      <p:sp>
        <p:nvSpPr>
          <p:cNvPr id="25" name="Заголовок 1"/>
          <p:cNvSpPr txBox="1">
            <a:spLocks/>
          </p:cNvSpPr>
          <p:nvPr/>
        </p:nvSpPr>
        <p:spPr>
          <a:xfrm>
            <a:off x="1488055" y="2725941"/>
            <a:ext cx="21232812" cy="1454697"/>
          </a:xfrm>
          <a:prstGeom prst="rect">
            <a:avLst/>
          </a:prstGeom>
        </p:spPr>
        <p:txBody>
          <a:bodyPr vert="horz" lIns="0" tIns="198000" rIns="0" bIns="0" rtlCol="0" anchor="t">
            <a:noAutofit/>
          </a:bodyPr>
          <a:lstStyle>
            <a:lvl1pPr marL="0" algn="l" defTabSz="1828619" rtl="0" eaLnBrk="1" latinLnBrk="0" hangingPunct="1">
              <a:lnSpc>
                <a:spcPct val="100000"/>
              </a:lnSpc>
              <a:spcBef>
                <a:spcPct val="0"/>
              </a:spcBef>
              <a:buNone/>
              <a:defRPr sz="7200" b="1" kern="1200">
                <a:solidFill>
                  <a:schemeClr val="tx1"/>
                </a:solidFill>
                <a:latin typeface="+mj-lt"/>
                <a:ea typeface="+mj-ea"/>
                <a:cs typeface="+mj-cs"/>
              </a:defRPr>
            </a:lvl1pPr>
          </a:lstStyle>
          <a:p>
            <a:r>
              <a:rPr lang="en-US" sz="4800" b="0" dirty="0" smtClean="0">
                <a:solidFill>
                  <a:schemeClr val="bg1"/>
                </a:solidFill>
              </a:rPr>
              <a:t>Accuracy on Rotten Tomatoes</a:t>
            </a:r>
            <a:endParaRPr lang="ru-RU" sz="4800" b="0" dirty="0">
              <a:solidFill>
                <a:schemeClr val="bg1"/>
              </a:solidFill>
            </a:endParaRPr>
          </a:p>
        </p:txBody>
      </p:sp>
    </p:spTree>
    <p:extLst>
      <p:ext uri="{BB962C8B-B14F-4D97-AF65-F5344CB8AC3E}">
        <p14:creationId xmlns:p14="http://schemas.microsoft.com/office/powerpoint/2010/main" val="11336230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bg1"/>
                </a:solidFill>
              </a:rPr>
              <a:t>Text features in Training</a:t>
            </a:r>
            <a:endParaRPr lang="ru-RU" dirty="0">
              <a:solidFill>
                <a:schemeClr val="bg1"/>
              </a:solidFill>
            </a:endParaRPr>
          </a:p>
        </p:txBody>
      </p:sp>
      <p:sp>
        <p:nvSpPr>
          <p:cNvPr id="24" name="Объект 2"/>
          <p:cNvSpPr txBox="1">
            <a:spLocks/>
          </p:cNvSpPr>
          <p:nvPr/>
        </p:nvSpPr>
        <p:spPr>
          <a:xfrm>
            <a:off x="1587600" y="2371725"/>
            <a:ext cx="21224775" cy="9507539"/>
          </a:xfrm>
          <a:prstGeom prst="rect">
            <a:avLst/>
          </a:prstGeom>
        </p:spPr>
        <p:txBody>
          <a:bodyPr vert="horz" lIns="0" tIns="0" rIns="0" bIns="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endParaRPr lang="en-US" dirty="0" smtClean="0">
              <a:solidFill>
                <a:schemeClr val="bg1"/>
              </a:solidFill>
            </a:endParaRPr>
          </a:p>
          <a:p>
            <a:pPr lvl="2"/>
            <a:endParaRPr lang="en-US" dirty="0">
              <a:solidFill>
                <a:schemeClr val="bg1"/>
              </a:solidFill>
            </a:endParaRPr>
          </a:p>
          <a:p>
            <a:pPr lvl="2"/>
            <a:endParaRPr lang="en-US" dirty="0" smtClean="0">
              <a:solidFill>
                <a:schemeClr val="bg1"/>
              </a:solidFill>
            </a:endParaRPr>
          </a:p>
          <a:p>
            <a:pPr lvl="2"/>
            <a:endParaRPr lang="en-US" dirty="0">
              <a:solidFill>
                <a:schemeClr val="bg1"/>
              </a:solidFill>
            </a:endParaRPr>
          </a:p>
          <a:p>
            <a:pPr lvl="2"/>
            <a:endParaRPr lang="en-US" dirty="0" smtClean="0">
              <a:solidFill>
                <a:schemeClr val="bg1"/>
              </a:solidFill>
            </a:endParaRPr>
          </a:p>
          <a:p>
            <a:pPr lvl="2"/>
            <a:r>
              <a:rPr lang="en-US" dirty="0" smtClean="0">
                <a:solidFill>
                  <a:schemeClr val="bg1"/>
                </a:solidFill>
              </a:rPr>
              <a:t>Tokenization</a:t>
            </a:r>
          </a:p>
          <a:p>
            <a:pPr lvl="2"/>
            <a:r>
              <a:rPr lang="en-US" dirty="0" smtClean="0">
                <a:solidFill>
                  <a:schemeClr val="bg1"/>
                </a:solidFill>
              </a:rPr>
              <a:t>Building dictionaries</a:t>
            </a:r>
          </a:p>
          <a:p>
            <a:pPr lvl="2"/>
            <a:r>
              <a:rPr lang="en-US" dirty="0" smtClean="0">
                <a:solidFill>
                  <a:schemeClr val="bg1"/>
                </a:solidFill>
              </a:rPr>
              <a:t>Building “online” features</a:t>
            </a:r>
            <a:endParaRPr lang="en-US" dirty="0">
              <a:solidFill>
                <a:schemeClr val="bg1"/>
              </a:solidFill>
            </a:endParaRPr>
          </a:p>
        </p:txBody>
      </p:sp>
      <p:sp>
        <p:nvSpPr>
          <p:cNvPr id="46" name="Прямоугольник 45">
            <a:extLst>
              <a:ext uri="{FF2B5EF4-FFF2-40B4-BE49-F238E27FC236}">
                <a16:creationId xmlns="" xmlns:a16="http://schemas.microsoft.com/office/drawing/2014/main" id="{3608692E-C538-DA41-AB8E-407E54B1AE02}"/>
              </a:ext>
            </a:extLst>
          </p:cNvPr>
          <p:cNvSpPr/>
          <p:nvPr/>
        </p:nvSpPr>
        <p:spPr>
          <a:xfrm>
            <a:off x="1420238" y="2587557"/>
            <a:ext cx="21392138" cy="9462907"/>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grpSp>
        <p:nvGrpSpPr>
          <p:cNvPr id="47" name="Группа 46"/>
          <p:cNvGrpSpPr/>
          <p:nvPr/>
        </p:nvGrpSpPr>
        <p:grpSpPr>
          <a:xfrm>
            <a:off x="2594613" y="5414899"/>
            <a:ext cx="19740095" cy="4779689"/>
            <a:chOff x="1621845" y="4578320"/>
            <a:chExt cx="21836086" cy="5462816"/>
          </a:xfrm>
        </p:grpSpPr>
        <p:sp>
          <p:nvSpPr>
            <p:cNvPr id="48" name="Объект 4">
              <a:extLst>
                <a:ext uri="{FF2B5EF4-FFF2-40B4-BE49-F238E27FC236}">
                  <a16:creationId xmlns:a16="http://schemas.microsoft.com/office/drawing/2014/main" xmlns="" id="{41E9B453-8C8C-D24F-B4AB-9B0C25CC475D}"/>
                </a:ext>
              </a:extLst>
            </p:cNvPr>
            <p:cNvSpPr txBox="1">
              <a:spLocks/>
            </p:cNvSpPr>
            <p:nvPr/>
          </p:nvSpPr>
          <p:spPr>
            <a:xfrm>
              <a:off x="1621845" y="7979033"/>
              <a:ext cx="2618640" cy="93493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sz="3200" dirty="0"/>
                <a:t>Input text</a:t>
              </a:r>
              <a:endParaRPr lang="ru-RU" sz="3200" dirty="0"/>
            </a:p>
          </p:txBody>
        </p:sp>
        <p:sp>
          <p:nvSpPr>
            <p:cNvPr id="49" name="Объект 4">
              <a:extLst>
                <a:ext uri="{FF2B5EF4-FFF2-40B4-BE49-F238E27FC236}">
                  <a16:creationId xmlns:a16="http://schemas.microsoft.com/office/drawing/2014/main" xmlns="" id="{888269F8-448F-BE47-9C11-BD4B47015C26}"/>
                </a:ext>
              </a:extLst>
            </p:cNvPr>
            <p:cNvSpPr txBox="1">
              <a:spLocks/>
            </p:cNvSpPr>
            <p:nvPr/>
          </p:nvSpPr>
          <p:spPr>
            <a:xfrm>
              <a:off x="6270555" y="7979033"/>
              <a:ext cx="3056590" cy="93493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sz="3200" dirty="0"/>
                <a:t>Tokenizing</a:t>
              </a:r>
              <a:endParaRPr lang="ru-RU" sz="3200" dirty="0"/>
            </a:p>
          </p:txBody>
        </p:sp>
        <p:sp>
          <p:nvSpPr>
            <p:cNvPr id="50" name="Объект 4">
              <a:extLst>
                <a:ext uri="{FF2B5EF4-FFF2-40B4-BE49-F238E27FC236}">
                  <a16:creationId xmlns:a16="http://schemas.microsoft.com/office/drawing/2014/main" xmlns="" id="{4FAD8F17-37F7-7249-9A33-7161BAD8F8BE}"/>
                </a:ext>
              </a:extLst>
            </p:cNvPr>
            <p:cNvSpPr txBox="1">
              <a:spLocks/>
            </p:cNvSpPr>
            <p:nvPr/>
          </p:nvSpPr>
          <p:spPr>
            <a:xfrm>
              <a:off x="10758540" y="7979033"/>
              <a:ext cx="3056589" cy="93493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sz="3200" dirty="0"/>
                <a:t>Creating dictionary</a:t>
              </a:r>
              <a:endParaRPr lang="ru-RU" sz="3200" dirty="0"/>
            </a:p>
          </p:txBody>
        </p:sp>
        <p:sp>
          <p:nvSpPr>
            <p:cNvPr id="51" name="Объект 4">
              <a:extLst>
                <a:ext uri="{FF2B5EF4-FFF2-40B4-BE49-F238E27FC236}">
                  <a16:creationId xmlns:a16="http://schemas.microsoft.com/office/drawing/2014/main" xmlns="" id="{EEA0408C-C6D0-264C-9876-74B1AF213647}"/>
                </a:ext>
              </a:extLst>
            </p:cNvPr>
            <p:cNvSpPr txBox="1">
              <a:spLocks/>
            </p:cNvSpPr>
            <p:nvPr/>
          </p:nvSpPr>
          <p:spPr>
            <a:xfrm>
              <a:off x="15256630" y="7979033"/>
              <a:ext cx="2656965" cy="93493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sz="3200" dirty="0"/>
                <a:t>Applying feature</a:t>
              </a:r>
            </a:p>
          </p:txBody>
        </p:sp>
        <p:sp>
          <p:nvSpPr>
            <p:cNvPr id="54" name="Прямоугольник 53">
              <a:extLst>
                <a:ext uri="{FF2B5EF4-FFF2-40B4-BE49-F238E27FC236}">
                  <a16:creationId xmlns:a16="http://schemas.microsoft.com/office/drawing/2014/main" xmlns="" id="{98815DDB-0AA9-7040-9539-C50BD2C3AE95}"/>
                </a:ext>
              </a:extLst>
            </p:cNvPr>
            <p:cNvSpPr/>
            <p:nvPr/>
          </p:nvSpPr>
          <p:spPr>
            <a:xfrm>
              <a:off x="18411042" y="7979033"/>
              <a:ext cx="5046889" cy="2062103"/>
            </a:xfrm>
            <a:prstGeom prst="rect">
              <a:avLst/>
            </a:prstGeom>
          </p:spPr>
          <p:txBody>
            <a:bodyPr wrap="square">
              <a:spAutoFit/>
            </a:bodyPr>
            <a:lstStyle/>
            <a:p>
              <a:pPr algn="ctr"/>
              <a:r>
                <a:rPr lang="en-US" sz="3200" dirty="0"/>
                <a:t>These computed</a:t>
              </a:r>
            </a:p>
            <a:p>
              <a:pPr algn="ctr"/>
              <a:r>
                <a:rPr lang="en-US" sz="3200" dirty="0"/>
                <a:t>estimators</a:t>
              </a:r>
            </a:p>
            <a:p>
              <a:pPr algn="ctr"/>
              <a:r>
                <a:rPr lang="en-US" sz="3200" dirty="0"/>
                <a:t>features are passed </a:t>
              </a:r>
              <a:br>
                <a:rPr lang="en-US" sz="3200" dirty="0"/>
              </a:br>
              <a:r>
                <a:rPr lang="en-US" sz="3200" dirty="0"/>
                <a:t>to training procedure</a:t>
              </a:r>
            </a:p>
          </p:txBody>
        </p:sp>
        <p:pic>
          <p:nvPicPr>
            <p:cNvPr id="55" name="Рисунок 54" descr="Изображение выглядит как птица&#10;&#10;Автоматически созданное описание">
              <a:extLst>
                <a:ext uri="{FF2B5EF4-FFF2-40B4-BE49-F238E27FC236}">
                  <a16:creationId xmlns:a16="http://schemas.microsoft.com/office/drawing/2014/main" xmlns="" id="{6CE7AA14-7A41-594E-9A39-1EDE65AF4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829" y="5025020"/>
              <a:ext cx="2618640" cy="2182200"/>
            </a:xfrm>
            <a:prstGeom prst="rect">
              <a:avLst/>
            </a:prstGeom>
          </p:spPr>
        </p:pic>
        <p:cxnSp>
          <p:nvCxnSpPr>
            <p:cNvPr id="56" name="Прямая со стрелкой 55">
              <a:extLst>
                <a:ext uri="{FF2B5EF4-FFF2-40B4-BE49-F238E27FC236}">
                  <a16:creationId xmlns:a16="http://schemas.microsoft.com/office/drawing/2014/main" xmlns="" id="{1ED15BBA-FFF4-554E-BC8D-52B764266713}"/>
                </a:ext>
              </a:extLst>
            </p:cNvPr>
            <p:cNvCxnSpPr>
              <a:cxnSpLocks/>
            </p:cNvCxnSpPr>
            <p:nvPr/>
          </p:nvCxnSpPr>
          <p:spPr>
            <a:xfrm>
              <a:off x="4842140" y="5985492"/>
              <a:ext cx="1181886" cy="0"/>
            </a:xfrm>
            <a:prstGeom prst="straightConnector1">
              <a:avLst/>
            </a:prstGeom>
            <a:ln w="19050" cmpd="sng">
              <a:solidFill>
                <a:schemeClr val="tx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pic>
          <p:nvPicPr>
            <p:cNvPr id="59" name="Рисунок 58">
              <a:extLst>
                <a:ext uri="{FF2B5EF4-FFF2-40B4-BE49-F238E27FC236}">
                  <a16:creationId xmlns:a16="http://schemas.microsoft.com/office/drawing/2014/main" xmlns="" id="{B12A83FC-FB3E-6549-B44E-B8F35F438414}"/>
                </a:ext>
              </a:extLst>
            </p:cNvPr>
            <p:cNvPicPr>
              <a:picLocks noChangeAspect="1"/>
            </p:cNvPicPr>
            <p:nvPr/>
          </p:nvPicPr>
          <p:blipFill>
            <a:blip r:embed="rId4"/>
            <a:stretch>
              <a:fillRect/>
            </a:stretch>
          </p:blipFill>
          <p:spPr>
            <a:xfrm>
              <a:off x="6991961" y="4578320"/>
              <a:ext cx="1651000" cy="2628900"/>
            </a:xfrm>
            <a:prstGeom prst="rect">
              <a:avLst/>
            </a:prstGeom>
          </p:spPr>
        </p:pic>
        <p:cxnSp>
          <p:nvCxnSpPr>
            <p:cNvPr id="61" name="Прямая со стрелкой 60">
              <a:extLst>
                <a:ext uri="{FF2B5EF4-FFF2-40B4-BE49-F238E27FC236}">
                  <a16:creationId xmlns:a16="http://schemas.microsoft.com/office/drawing/2014/main" xmlns="" id="{1F46F807-34C0-EC4C-B6F8-FDC61814AC64}"/>
                </a:ext>
              </a:extLst>
            </p:cNvPr>
            <p:cNvCxnSpPr>
              <a:cxnSpLocks/>
            </p:cNvCxnSpPr>
            <p:nvPr/>
          </p:nvCxnSpPr>
          <p:spPr>
            <a:xfrm>
              <a:off x="9337940" y="5985492"/>
              <a:ext cx="1181886" cy="0"/>
            </a:xfrm>
            <a:prstGeom prst="straightConnector1">
              <a:avLst/>
            </a:prstGeom>
            <a:ln w="19050" cmpd="sng">
              <a:solidFill>
                <a:schemeClr val="tx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pic>
          <p:nvPicPr>
            <p:cNvPr id="62" name="Рисунок 61">
              <a:extLst>
                <a:ext uri="{FF2B5EF4-FFF2-40B4-BE49-F238E27FC236}">
                  <a16:creationId xmlns:a16="http://schemas.microsoft.com/office/drawing/2014/main" xmlns="" id="{964290BF-2724-7540-9699-EEA3012CE39F}"/>
                </a:ext>
              </a:extLst>
            </p:cNvPr>
            <p:cNvPicPr>
              <a:picLocks noChangeAspect="1"/>
            </p:cNvPicPr>
            <p:nvPr/>
          </p:nvPicPr>
          <p:blipFill>
            <a:blip r:embed="rId5"/>
            <a:stretch>
              <a:fillRect/>
            </a:stretch>
          </p:blipFill>
          <p:spPr>
            <a:xfrm>
              <a:off x="15412960" y="5025020"/>
              <a:ext cx="2519246" cy="2348256"/>
            </a:xfrm>
            <a:prstGeom prst="rect">
              <a:avLst/>
            </a:prstGeom>
          </p:spPr>
        </p:pic>
        <p:pic>
          <p:nvPicPr>
            <p:cNvPr id="63" name="Рисунок 62">
              <a:extLst>
                <a:ext uri="{FF2B5EF4-FFF2-40B4-BE49-F238E27FC236}">
                  <a16:creationId xmlns:a16="http://schemas.microsoft.com/office/drawing/2014/main" xmlns="" id="{E55A1FBA-BBB9-5A4E-B96E-2F4444662509}"/>
                </a:ext>
              </a:extLst>
            </p:cNvPr>
            <p:cNvPicPr>
              <a:picLocks noChangeAspect="1"/>
            </p:cNvPicPr>
            <p:nvPr/>
          </p:nvPicPr>
          <p:blipFill>
            <a:blip r:embed="rId6"/>
            <a:stretch>
              <a:fillRect/>
            </a:stretch>
          </p:blipFill>
          <p:spPr>
            <a:xfrm>
              <a:off x="19915794" y="4972140"/>
              <a:ext cx="2123355" cy="2062104"/>
            </a:xfrm>
            <a:prstGeom prst="rect">
              <a:avLst/>
            </a:prstGeom>
          </p:spPr>
        </p:pic>
        <p:cxnSp>
          <p:nvCxnSpPr>
            <p:cNvPr id="64" name="Прямая со стрелкой 63">
              <a:extLst>
                <a:ext uri="{FF2B5EF4-FFF2-40B4-BE49-F238E27FC236}">
                  <a16:creationId xmlns:a16="http://schemas.microsoft.com/office/drawing/2014/main" xmlns="" id="{87380993-F925-924B-B6B1-C47B9CAFA3E4}"/>
                </a:ext>
              </a:extLst>
            </p:cNvPr>
            <p:cNvCxnSpPr>
              <a:cxnSpLocks/>
            </p:cNvCxnSpPr>
            <p:nvPr/>
          </p:nvCxnSpPr>
          <p:spPr>
            <a:xfrm>
              <a:off x="13833740" y="5985492"/>
              <a:ext cx="1181886" cy="0"/>
            </a:xfrm>
            <a:prstGeom prst="straightConnector1">
              <a:avLst/>
            </a:prstGeom>
            <a:ln w="19050" cmpd="sng">
              <a:solidFill>
                <a:schemeClr val="tx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65" name="Прямая со стрелкой 64">
              <a:extLst>
                <a:ext uri="{FF2B5EF4-FFF2-40B4-BE49-F238E27FC236}">
                  <a16:creationId xmlns:a16="http://schemas.microsoft.com/office/drawing/2014/main" xmlns="" id="{58B2AA57-7B8B-B147-AF28-D64EBC1F346F}"/>
                </a:ext>
              </a:extLst>
            </p:cNvPr>
            <p:cNvCxnSpPr>
              <a:cxnSpLocks/>
            </p:cNvCxnSpPr>
            <p:nvPr/>
          </p:nvCxnSpPr>
          <p:spPr>
            <a:xfrm>
              <a:off x="18329540" y="5985492"/>
              <a:ext cx="1181886" cy="0"/>
            </a:xfrm>
            <a:prstGeom prst="straightConnector1">
              <a:avLst/>
            </a:prstGeom>
            <a:ln w="19050" cmpd="sng">
              <a:solidFill>
                <a:schemeClr val="tx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pic>
          <p:nvPicPr>
            <p:cNvPr id="66" name="Рисунок 65">
              <a:extLst>
                <a:ext uri="{FF2B5EF4-FFF2-40B4-BE49-F238E27FC236}">
                  <a16:creationId xmlns:a16="http://schemas.microsoft.com/office/drawing/2014/main" xmlns="" id="{1D1D4936-C1B5-464D-8804-E75CDDDF8087}"/>
                </a:ext>
              </a:extLst>
            </p:cNvPr>
            <p:cNvPicPr>
              <a:picLocks noChangeAspect="1"/>
            </p:cNvPicPr>
            <p:nvPr/>
          </p:nvPicPr>
          <p:blipFill>
            <a:blip r:embed="rId7"/>
            <a:stretch>
              <a:fillRect/>
            </a:stretch>
          </p:blipFill>
          <p:spPr>
            <a:xfrm>
              <a:off x="10992107" y="4814423"/>
              <a:ext cx="2527300" cy="2540000"/>
            </a:xfrm>
            <a:prstGeom prst="rect">
              <a:avLst/>
            </a:prstGeom>
          </p:spPr>
        </p:pic>
      </p:grpSp>
    </p:spTree>
    <p:extLst>
      <p:ext uri="{BB962C8B-B14F-4D97-AF65-F5344CB8AC3E}">
        <p14:creationId xmlns:p14="http://schemas.microsoft.com/office/powerpoint/2010/main" val="208956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7" end="7"/>
                                            </p:txEl>
                                          </p:spTgt>
                                        </p:tgtEl>
                                        <p:attrNameLst>
                                          <p:attrName>style.visibility</p:attrName>
                                        </p:attrNameLst>
                                      </p:cBhvr>
                                      <p:to>
                                        <p:strVal val="visible"/>
                                      </p:to>
                                    </p:set>
                                    <p:animEffect transition="in" filter="fade">
                                      <p:cBhvr>
                                        <p:cTn id="7" dur="500"/>
                                        <p:tgtEl>
                                          <p:spTgt spid="24">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5" end="5"/>
                                            </p:txEl>
                                          </p:spTgt>
                                        </p:tgtEl>
                                        <p:attrNameLst>
                                          <p:attrName>style.visibility</p:attrName>
                                        </p:attrNameLst>
                                      </p:cBhvr>
                                      <p:to>
                                        <p:strVal val="visible"/>
                                      </p:to>
                                    </p:set>
                                    <p:animEffect transition="in" filter="fade">
                                      <p:cBhvr>
                                        <p:cTn id="12" dur="500"/>
                                        <p:tgtEl>
                                          <p:spTgt spid="2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xEl>
                                              <p:pRg st="6" end="6"/>
                                            </p:txEl>
                                          </p:spTgt>
                                        </p:tgtEl>
                                        <p:attrNameLst>
                                          <p:attrName>style.visibility</p:attrName>
                                        </p:attrNameLst>
                                      </p:cBhvr>
                                      <p:to>
                                        <p:strVal val="visible"/>
                                      </p:to>
                                    </p:set>
                                    <p:animEffect transition="in" filter="fade">
                                      <p:cBhvr>
                                        <p:cTn id="17" dur="500"/>
                                        <p:tgtEl>
                                          <p:spTgt spid="2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bg1"/>
                </a:solidFill>
              </a:rPr>
              <a:t>Preprocessing stage</a:t>
            </a:r>
            <a:endParaRPr lang="ru-RU" dirty="0">
              <a:solidFill>
                <a:schemeClr val="bg1"/>
              </a:solidFill>
            </a:endParaRPr>
          </a:p>
        </p:txBody>
      </p:sp>
      <p:sp>
        <p:nvSpPr>
          <p:cNvPr id="4" name="Объект 3"/>
          <p:cNvSpPr>
            <a:spLocks noGrp="1"/>
          </p:cNvSpPr>
          <p:nvPr>
            <p:ph idx="1"/>
          </p:nvPr>
        </p:nvSpPr>
        <p:spPr/>
        <p:txBody>
          <a:bodyPr anchor="ctr"/>
          <a:lstStyle/>
          <a:p>
            <a:endParaRPr lang="ru-RU" dirty="0"/>
          </a:p>
        </p:txBody>
      </p:sp>
      <p:sp>
        <p:nvSpPr>
          <p:cNvPr id="24" name="Объект 2"/>
          <p:cNvSpPr txBox="1">
            <a:spLocks/>
          </p:cNvSpPr>
          <p:nvPr/>
        </p:nvSpPr>
        <p:spPr>
          <a:xfrm>
            <a:off x="1918341" y="3675231"/>
            <a:ext cx="21224775" cy="9507539"/>
          </a:xfrm>
          <a:prstGeom prst="rect">
            <a:avLst/>
          </a:prstGeom>
        </p:spPr>
        <p:txBody>
          <a:bodyPr vert="horz" lIns="0" tIns="0" rIns="0" bIns="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dirty="0" smtClean="0">
                <a:solidFill>
                  <a:srgbClr val="FFFFFF"/>
                </a:solidFill>
              </a:rPr>
              <a:t>Split into words</a:t>
            </a:r>
          </a:p>
          <a:p>
            <a:pPr lvl="2"/>
            <a:r>
              <a:rPr lang="en-US" dirty="0" smtClean="0">
                <a:solidFill>
                  <a:srgbClr val="FFFFFF"/>
                </a:solidFill>
              </a:rPr>
              <a:t>Process numbers and punctuation</a:t>
            </a:r>
          </a:p>
          <a:p>
            <a:pPr lvl="2"/>
            <a:r>
              <a:rPr lang="en-US" dirty="0" smtClean="0">
                <a:solidFill>
                  <a:srgbClr val="FFFFFF"/>
                </a:solidFill>
              </a:rPr>
              <a:t>Build letter and word dictionaries</a:t>
            </a:r>
          </a:p>
          <a:p>
            <a:pPr lvl="2"/>
            <a:r>
              <a:rPr lang="en-US" dirty="0" smtClean="0">
                <a:solidFill>
                  <a:srgbClr val="FFFFFF"/>
                </a:solidFill>
              </a:rPr>
              <a:t>Build </a:t>
            </a:r>
            <a:r>
              <a:rPr lang="en-US" dirty="0" err="1" smtClean="0">
                <a:solidFill>
                  <a:srgbClr val="FFFFFF"/>
                </a:solidFill>
              </a:rPr>
              <a:t>ngram</a:t>
            </a:r>
            <a:r>
              <a:rPr lang="en-US" dirty="0" smtClean="0">
                <a:solidFill>
                  <a:srgbClr val="FFFFFF"/>
                </a:solidFill>
              </a:rPr>
              <a:t> dictionaries or BPE</a:t>
            </a:r>
          </a:p>
          <a:p>
            <a:pPr lvl="2"/>
            <a:endParaRPr lang="en-US" dirty="0">
              <a:solidFill>
                <a:srgbClr val="FFFFFF"/>
              </a:solidFill>
            </a:endParaRPr>
          </a:p>
          <a:p>
            <a:pPr lvl="2"/>
            <a:endParaRPr lang="en-US" dirty="0" smtClean="0">
              <a:solidFill>
                <a:srgbClr val="FFFFFF"/>
              </a:solidFill>
            </a:endParaRPr>
          </a:p>
          <a:p>
            <a:pPr marL="4037" lvl="2" indent="0">
              <a:buFont typeface="Yandex Sans Text Light" panose="02000000000000000000" pitchFamily="2" charset="-52"/>
              <a:buNone/>
            </a:pPr>
            <a:endParaRPr lang="en-US" dirty="0">
              <a:solidFill>
                <a:srgbClr val="FFFFFF"/>
              </a:solidFill>
            </a:endParaRPr>
          </a:p>
        </p:txBody>
      </p:sp>
      <p:sp>
        <p:nvSpPr>
          <p:cNvPr id="5" name="Овал 4">
            <a:extLst>
              <a:ext uri="{FF2B5EF4-FFF2-40B4-BE49-F238E27FC236}">
                <a16:creationId xmlns:lc="http://schemas.openxmlformats.org/drawingml/2006/lockedCanvas" xmlns:a16="http://schemas.microsoft.com/office/drawing/2014/main" xmlns="" id="{AB464A83-25DA-1D40-A965-44E322DF14C2}"/>
              </a:ext>
            </a:extLst>
          </p:cNvPr>
          <p:cNvSpPr/>
          <p:nvPr/>
        </p:nvSpPr>
        <p:spPr>
          <a:xfrm>
            <a:off x="16943256" y="5423259"/>
            <a:ext cx="4153534" cy="4153534"/>
          </a:xfrm>
          <a:prstGeom prst="ellipse">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defPPr>
              <a:defRPr lang="ru-RU"/>
            </a:defPPr>
            <a:lvl1pPr marL="0" algn="l" defTabSz="1828595" rtl="0" eaLnBrk="1" latinLnBrk="0" hangingPunct="1">
              <a:defRPr sz="3600" kern="1200">
                <a:solidFill>
                  <a:schemeClr val="lt1"/>
                </a:solidFill>
                <a:latin typeface="+mn-lt"/>
                <a:ea typeface="+mn-ea"/>
                <a:cs typeface="+mn-cs"/>
              </a:defRPr>
            </a:lvl1pPr>
            <a:lvl2pPr marL="914298" algn="l" defTabSz="1828595" rtl="0" eaLnBrk="1" latinLnBrk="0" hangingPunct="1">
              <a:defRPr sz="3600" kern="1200">
                <a:solidFill>
                  <a:schemeClr val="lt1"/>
                </a:solidFill>
                <a:latin typeface="+mn-lt"/>
                <a:ea typeface="+mn-ea"/>
                <a:cs typeface="+mn-cs"/>
              </a:defRPr>
            </a:lvl2pPr>
            <a:lvl3pPr marL="1828595" algn="l" defTabSz="1828595" rtl="0" eaLnBrk="1" latinLnBrk="0" hangingPunct="1">
              <a:defRPr sz="3600" kern="1200">
                <a:solidFill>
                  <a:schemeClr val="lt1"/>
                </a:solidFill>
                <a:latin typeface="+mn-lt"/>
                <a:ea typeface="+mn-ea"/>
                <a:cs typeface="+mn-cs"/>
              </a:defRPr>
            </a:lvl3pPr>
            <a:lvl4pPr marL="2742893" algn="l" defTabSz="1828595" rtl="0" eaLnBrk="1" latinLnBrk="0" hangingPunct="1">
              <a:defRPr sz="3600" kern="1200">
                <a:solidFill>
                  <a:schemeClr val="lt1"/>
                </a:solidFill>
                <a:latin typeface="+mn-lt"/>
                <a:ea typeface="+mn-ea"/>
                <a:cs typeface="+mn-cs"/>
              </a:defRPr>
            </a:lvl4pPr>
            <a:lvl5pPr marL="3657189" algn="l" defTabSz="1828595" rtl="0" eaLnBrk="1" latinLnBrk="0" hangingPunct="1">
              <a:defRPr sz="3600" kern="1200">
                <a:solidFill>
                  <a:schemeClr val="lt1"/>
                </a:solidFill>
                <a:latin typeface="+mn-lt"/>
                <a:ea typeface="+mn-ea"/>
                <a:cs typeface="+mn-cs"/>
              </a:defRPr>
            </a:lvl5pPr>
            <a:lvl6pPr marL="4571485" algn="l" defTabSz="1828595" rtl="0" eaLnBrk="1" latinLnBrk="0" hangingPunct="1">
              <a:defRPr sz="3600" kern="1200">
                <a:solidFill>
                  <a:schemeClr val="lt1"/>
                </a:solidFill>
                <a:latin typeface="+mn-lt"/>
                <a:ea typeface="+mn-ea"/>
                <a:cs typeface="+mn-cs"/>
              </a:defRPr>
            </a:lvl6pPr>
            <a:lvl7pPr marL="5485784" algn="l" defTabSz="1828595" rtl="0" eaLnBrk="1" latinLnBrk="0" hangingPunct="1">
              <a:defRPr sz="3600" kern="1200">
                <a:solidFill>
                  <a:schemeClr val="lt1"/>
                </a:solidFill>
                <a:latin typeface="+mn-lt"/>
                <a:ea typeface="+mn-ea"/>
                <a:cs typeface="+mn-cs"/>
              </a:defRPr>
            </a:lvl7pPr>
            <a:lvl8pPr marL="6400080" algn="l" defTabSz="1828595" rtl="0" eaLnBrk="1" latinLnBrk="0" hangingPunct="1">
              <a:defRPr sz="3600" kern="1200">
                <a:solidFill>
                  <a:schemeClr val="lt1"/>
                </a:solidFill>
                <a:latin typeface="+mn-lt"/>
                <a:ea typeface="+mn-ea"/>
                <a:cs typeface="+mn-cs"/>
              </a:defRPr>
            </a:lvl8pPr>
            <a:lvl9pPr marL="7314378" algn="l" defTabSz="1828595" rtl="0" eaLnBrk="1" latinLnBrk="0" hangingPunct="1">
              <a:defRPr sz="3600" kern="1200">
                <a:solidFill>
                  <a:schemeClr val="lt1"/>
                </a:solidFill>
                <a:latin typeface="+mn-lt"/>
                <a:ea typeface="+mn-ea"/>
                <a:cs typeface="+mn-cs"/>
              </a:defRPr>
            </a:lvl9pPr>
          </a:lstStyle>
          <a:p>
            <a:pPr algn="ctr">
              <a:lnSpc>
                <a:spcPct val="90000"/>
              </a:lnSpc>
            </a:pPr>
            <a:endParaRPr lang="ru-RU" sz="3200" dirty="0">
              <a:ln w="0"/>
              <a:solidFill>
                <a:schemeClr val="tx1"/>
              </a:solidFill>
            </a:endParaRPr>
          </a:p>
        </p:txBody>
      </p:sp>
      <p:pic>
        <p:nvPicPr>
          <p:cNvPr id="6" name="Рисунок 5">
            <a:extLst>
              <a:ext uri="{FF2B5EF4-FFF2-40B4-BE49-F238E27FC236}">
                <a16:creationId xmlns:lc="http://schemas.openxmlformats.org/drawingml/2006/lockedCanvas" xmlns:a16="http://schemas.microsoft.com/office/drawing/2014/main" xmlns="" id="{338478B3-73CD-3442-A9E0-D015F9C8D838}"/>
              </a:ext>
            </a:extLst>
          </p:cNvPr>
          <p:cNvPicPr>
            <a:picLocks noChangeAspect="1"/>
          </p:cNvPicPr>
          <p:nvPr/>
        </p:nvPicPr>
        <p:blipFill>
          <a:blip r:embed="rId3"/>
          <a:stretch>
            <a:fillRect/>
          </a:stretch>
        </p:blipFill>
        <p:spPr>
          <a:xfrm>
            <a:off x="17875355" y="6438668"/>
            <a:ext cx="2289336" cy="2289336"/>
          </a:xfrm>
          <a:prstGeom prst="rect">
            <a:avLst/>
          </a:prstGeom>
        </p:spPr>
      </p:pic>
    </p:spTree>
    <p:extLst>
      <p:ext uri="{BB962C8B-B14F-4D97-AF65-F5344CB8AC3E}">
        <p14:creationId xmlns:p14="http://schemas.microsoft.com/office/powerpoint/2010/main" val="42180797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bg1"/>
                </a:solidFill>
              </a:rPr>
              <a:t>Bag of Words</a:t>
            </a:r>
            <a:endParaRPr lang="ru-RU" dirty="0">
              <a:solidFill>
                <a:schemeClr val="bg1"/>
              </a:solidFill>
            </a:endParaRPr>
          </a:p>
        </p:txBody>
      </p:sp>
      <p:sp>
        <p:nvSpPr>
          <p:cNvPr id="4" name="Объект 3"/>
          <p:cNvSpPr>
            <a:spLocks noGrp="1"/>
          </p:cNvSpPr>
          <p:nvPr>
            <p:ph idx="1"/>
          </p:nvPr>
        </p:nvSpPr>
        <p:spPr>
          <a:xfrm>
            <a:off x="1433559" y="3094079"/>
            <a:ext cx="21224775" cy="8819301"/>
          </a:xfrm>
        </p:spPr>
        <p:txBody>
          <a:bodyPr/>
          <a:lstStyle/>
          <a:p>
            <a:endParaRPr lang="ru-RU" dirty="0"/>
          </a:p>
        </p:txBody>
      </p:sp>
      <p:sp>
        <p:nvSpPr>
          <p:cNvPr id="24" name="Объект 2"/>
          <p:cNvSpPr txBox="1">
            <a:spLocks/>
          </p:cNvSpPr>
          <p:nvPr/>
        </p:nvSpPr>
        <p:spPr>
          <a:xfrm>
            <a:off x="1433559" y="2721921"/>
            <a:ext cx="21378816" cy="6597177"/>
          </a:xfrm>
          <a:prstGeom prst="rect">
            <a:avLst/>
          </a:prstGeom>
        </p:spPr>
        <p:txBody>
          <a:bodyPr vert="horz" lIns="0" tIns="0" rIns="0" bIns="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dirty="0" smtClean="0">
                <a:solidFill>
                  <a:schemeClr val="bg1"/>
                </a:solidFill>
              </a:rPr>
              <a:t>Default: word unigrams + word bigrams</a:t>
            </a:r>
          </a:p>
          <a:p>
            <a:pPr lvl="2"/>
            <a:r>
              <a:rPr lang="en-US" dirty="0" smtClean="0">
                <a:solidFill>
                  <a:schemeClr val="bg1"/>
                </a:solidFill>
              </a:rPr>
              <a:t>For a given dictionary (set of tokens)– is this token present in text?</a:t>
            </a:r>
          </a:p>
          <a:p>
            <a:pPr lvl="2"/>
            <a:endParaRPr lang="en-US" dirty="0">
              <a:solidFill>
                <a:schemeClr val="bg1"/>
              </a:solidFill>
            </a:endParaRPr>
          </a:p>
          <a:p>
            <a:pPr marL="4037" lvl="2" indent="0">
              <a:buNone/>
            </a:pPr>
            <a:r>
              <a:rPr lang="en-US" dirty="0" smtClean="0">
                <a:solidFill>
                  <a:schemeClr val="bg1"/>
                </a:solidFill>
              </a:rPr>
              <a:t>  </a:t>
            </a:r>
            <a:endParaRPr lang="en-US" dirty="0">
              <a:solidFill>
                <a:schemeClr val="bg1"/>
              </a:solidFill>
            </a:endParaRPr>
          </a:p>
        </p:txBody>
      </p:sp>
      <p:sp>
        <p:nvSpPr>
          <p:cNvPr id="6" name="Объект 4"/>
          <p:cNvSpPr txBox="1">
            <a:spLocks/>
          </p:cNvSpPr>
          <p:nvPr/>
        </p:nvSpPr>
        <p:spPr>
          <a:xfrm>
            <a:off x="1918339" y="7289960"/>
            <a:ext cx="6214963"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dirty="0" smtClean="0">
                <a:solidFill>
                  <a:schemeClr val="bg1"/>
                </a:solidFill>
              </a:rPr>
              <a:t>Dictionary 1:</a:t>
            </a:r>
          </a:p>
          <a:p>
            <a:pPr algn="ctr"/>
            <a:r>
              <a:rPr lang="en-US" dirty="0" smtClean="0">
                <a:solidFill>
                  <a:schemeClr val="bg1"/>
                </a:solidFill>
              </a:rPr>
              <a:t>yesterday, petrified</a:t>
            </a:r>
          </a:p>
          <a:p>
            <a:pPr algn="ctr"/>
            <a:r>
              <a:rPr lang="en-US" dirty="0" smtClean="0">
                <a:solidFill>
                  <a:schemeClr val="bg1"/>
                </a:solidFill>
              </a:rPr>
              <a:t>Dictionary 2:</a:t>
            </a:r>
          </a:p>
          <a:p>
            <a:pPr algn="ctr"/>
            <a:r>
              <a:rPr lang="en-US" dirty="0" err="1" smtClean="0">
                <a:solidFill>
                  <a:schemeClr val="bg1"/>
                </a:solidFill>
              </a:rPr>
              <a:t>at+first</a:t>
            </a:r>
            <a:r>
              <a:rPr lang="en-US" dirty="0" smtClean="0">
                <a:solidFill>
                  <a:schemeClr val="bg1"/>
                </a:solidFill>
              </a:rPr>
              <a:t>, </a:t>
            </a:r>
            <a:r>
              <a:rPr lang="en-US" dirty="0" err="1" smtClean="0">
                <a:solidFill>
                  <a:schemeClr val="bg1"/>
                </a:solidFill>
              </a:rPr>
              <a:t>i+am</a:t>
            </a:r>
            <a:endParaRPr lang="ru-RU" dirty="0">
              <a:solidFill>
                <a:schemeClr val="bg1"/>
              </a:solidFill>
            </a:endParaRPr>
          </a:p>
        </p:txBody>
      </p:sp>
      <p:sp>
        <p:nvSpPr>
          <p:cNvPr id="7" name="Объект 4"/>
          <p:cNvSpPr txBox="1">
            <a:spLocks/>
          </p:cNvSpPr>
          <p:nvPr/>
        </p:nvSpPr>
        <p:spPr>
          <a:xfrm>
            <a:off x="8938466" y="7289959"/>
            <a:ext cx="6214963"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smtClean="0">
                <a:solidFill>
                  <a:schemeClr val="bg1"/>
                </a:solidFill>
              </a:rPr>
              <a:t>at first i was afraid i was petrified kept thinkin i could never live without you by my side</a:t>
            </a:r>
            <a:endParaRPr lang="ru-RU" dirty="0">
              <a:solidFill>
                <a:schemeClr val="bg1"/>
              </a:solidFill>
            </a:endParaRPr>
          </a:p>
        </p:txBody>
      </p:sp>
      <p:sp>
        <p:nvSpPr>
          <p:cNvPr id="8" name="Объект 4"/>
          <p:cNvSpPr txBox="1">
            <a:spLocks/>
          </p:cNvSpPr>
          <p:nvPr/>
        </p:nvSpPr>
        <p:spPr>
          <a:xfrm>
            <a:off x="15598634" y="7289958"/>
            <a:ext cx="6214963"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dirty="0" smtClean="0">
                <a:solidFill>
                  <a:schemeClr val="bg1"/>
                </a:solidFill>
              </a:rPr>
              <a:t>Feature values:</a:t>
            </a:r>
          </a:p>
          <a:p>
            <a:pPr algn="ctr"/>
            <a:r>
              <a:rPr lang="en-US" dirty="0" smtClean="0">
                <a:solidFill>
                  <a:schemeClr val="bg1"/>
                </a:solidFill>
              </a:rPr>
              <a:t>0,1,1,0</a:t>
            </a:r>
            <a:endParaRPr lang="ru-RU" dirty="0">
              <a:solidFill>
                <a:schemeClr val="bg1"/>
              </a:solidFill>
            </a:endParaRPr>
          </a:p>
        </p:txBody>
      </p:sp>
    </p:spTree>
    <p:extLst>
      <p:ext uri="{BB962C8B-B14F-4D97-AF65-F5344CB8AC3E}">
        <p14:creationId xmlns:p14="http://schemas.microsoft.com/office/powerpoint/2010/main" val="9615704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bg1"/>
                </a:solidFill>
              </a:rPr>
              <a:t>Naïve Bayes</a:t>
            </a:r>
            <a:endParaRPr lang="ru-RU" dirty="0">
              <a:solidFill>
                <a:schemeClr val="bg1"/>
              </a:solidFill>
            </a:endParaRPr>
          </a:p>
        </p:txBody>
      </p:sp>
      <p:sp>
        <p:nvSpPr>
          <p:cNvPr id="4" name="Объект 3"/>
          <p:cNvSpPr>
            <a:spLocks noGrp="1"/>
          </p:cNvSpPr>
          <p:nvPr>
            <p:ph idx="1"/>
          </p:nvPr>
        </p:nvSpPr>
        <p:spPr/>
        <p:txBody>
          <a:bodyPr/>
          <a:lstStyle/>
          <a:p>
            <a:endParaRPr lang="ru-RU" dirty="0"/>
          </a:p>
        </p:txBody>
      </p:sp>
      <p:sp>
        <p:nvSpPr>
          <p:cNvPr id="24" name="Объект 2"/>
          <p:cNvSpPr txBox="1">
            <a:spLocks/>
          </p:cNvSpPr>
          <p:nvPr/>
        </p:nvSpPr>
        <p:spPr>
          <a:xfrm>
            <a:off x="1587600" y="2371725"/>
            <a:ext cx="21224775" cy="9507539"/>
          </a:xfrm>
          <a:prstGeom prst="rect">
            <a:avLst/>
          </a:prstGeom>
        </p:spPr>
        <p:txBody>
          <a:bodyPr vert="horz" lIns="0" tIns="0" rIns="0" bIns="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dirty="0" smtClean="0">
                <a:solidFill>
                  <a:schemeClr val="bg1"/>
                </a:solidFill>
              </a:rPr>
              <a:t>For every class a new feature P(</a:t>
            </a:r>
            <a:r>
              <a:rPr lang="en-US" dirty="0" err="1" smtClean="0">
                <a:solidFill>
                  <a:schemeClr val="bg1"/>
                </a:solidFill>
              </a:rPr>
              <a:t>Class|Text</a:t>
            </a:r>
            <a:r>
              <a:rPr lang="en-US" dirty="0" smtClean="0">
                <a:solidFill>
                  <a:schemeClr val="bg1"/>
                </a:solidFill>
              </a:rPr>
              <a:t>)</a:t>
            </a:r>
          </a:p>
          <a:p>
            <a:pPr lvl="2"/>
            <a:r>
              <a:rPr lang="en-US" dirty="0" smtClean="0">
                <a:solidFill>
                  <a:schemeClr val="bg1"/>
                </a:solidFill>
              </a:rPr>
              <a:t>P(</a:t>
            </a:r>
            <a:r>
              <a:rPr lang="en-US" dirty="0" err="1" smtClean="0">
                <a:solidFill>
                  <a:schemeClr val="bg1"/>
                </a:solidFill>
              </a:rPr>
              <a:t>Class|Text</a:t>
            </a:r>
            <a:r>
              <a:rPr lang="en-US" dirty="0" smtClean="0">
                <a:solidFill>
                  <a:schemeClr val="bg1"/>
                </a:solidFill>
              </a:rPr>
              <a:t>) is replaced with P(Class) * </a:t>
            </a:r>
            <a:r>
              <a:rPr lang="ru-RU" dirty="0" smtClean="0">
                <a:solidFill>
                  <a:schemeClr val="bg1"/>
                </a:solidFill>
              </a:rPr>
              <a:t>П</a:t>
            </a:r>
            <a:r>
              <a:rPr lang="en-US" sz="3600" dirty="0" err="1">
                <a:solidFill>
                  <a:schemeClr val="bg1"/>
                </a:solidFill>
              </a:rPr>
              <a:t>i</a:t>
            </a:r>
            <a:r>
              <a:rPr lang="ru-RU" dirty="0" smtClean="0">
                <a:solidFill>
                  <a:schemeClr val="bg1"/>
                </a:solidFill>
              </a:rPr>
              <a:t> </a:t>
            </a:r>
            <a:r>
              <a:rPr lang="en-US" dirty="0" smtClean="0">
                <a:solidFill>
                  <a:schemeClr val="bg1"/>
                </a:solidFill>
              </a:rPr>
              <a:t>P(</a:t>
            </a:r>
            <a:r>
              <a:rPr lang="en-US" dirty="0" err="1" smtClean="0">
                <a:solidFill>
                  <a:schemeClr val="bg1"/>
                </a:solidFill>
              </a:rPr>
              <a:t>word</a:t>
            </a:r>
            <a:r>
              <a:rPr lang="en-US" sz="3600" dirty="0" err="1" smtClean="0">
                <a:solidFill>
                  <a:schemeClr val="bg1"/>
                </a:solidFill>
              </a:rPr>
              <a:t>i</a:t>
            </a:r>
            <a:r>
              <a:rPr lang="en-US" dirty="0" smtClean="0">
                <a:solidFill>
                  <a:schemeClr val="bg1"/>
                </a:solidFill>
              </a:rPr>
              <a:t> | Class)</a:t>
            </a:r>
          </a:p>
          <a:p>
            <a:pPr lvl="2"/>
            <a:r>
              <a:rPr lang="en-US" b="1" u="sng" dirty="0" smtClean="0">
                <a:solidFill>
                  <a:schemeClr val="bg1"/>
                </a:solidFill>
              </a:rPr>
              <a:t>Most importantly</a:t>
            </a:r>
            <a:r>
              <a:rPr lang="en-US" dirty="0" smtClean="0">
                <a:solidFill>
                  <a:schemeClr val="bg1"/>
                </a:solidFill>
              </a:rPr>
              <a:t>: calculate it “online”</a:t>
            </a:r>
          </a:p>
          <a:p>
            <a:pPr lvl="2"/>
            <a:endParaRPr lang="en-US" dirty="0">
              <a:solidFill>
                <a:schemeClr val="bg1"/>
              </a:solidFill>
            </a:endParaRPr>
          </a:p>
          <a:p>
            <a:pPr lvl="2"/>
            <a:endParaRPr lang="en-US" dirty="0" smtClean="0">
              <a:solidFill>
                <a:schemeClr val="bg1"/>
              </a:solidFill>
            </a:endParaRPr>
          </a:p>
          <a:p>
            <a:pPr marL="4037" lvl="2" indent="0">
              <a:buNone/>
            </a:pPr>
            <a:endParaRPr lang="en-US" dirty="0">
              <a:solidFill>
                <a:schemeClr val="bg1"/>
              </a:solidFill>
            </a:endParaRPr>
          </a:p>
        </p:txBody>
      </p:sp>
    </p:spTree>
    <p:extLst>
      <p:ext uri="{BB962C8B-B14F-4D97-AF65-F5344CB8AC3E}">
        <p14:creationId xmlns:p14="http://schemas.microsoft.com/office/powerpoint/2010/main" val="24397185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bg1"/>
                </a:solidFill>
              </a:rPr>
              <a:t>BM-25 for </a:t>
            </a:r>
            <a:r>
              <a:rPr lang="en-US" dirty="0" err="1" smtClean="0">
                <a:solidFill>
                  <a:schemeClr val="bg1"/>
                </a:solidFill>
              </a:rPr>
              <a:t>MultiClass</a:t>
            </a:r>
            <a:endParaRPr lang="ru-RU" dirty="0">
              <a:solidFill>
                <a:schemeClr val="bg1"/>
              </a:solidFill>
            </a:endParaRPr>
          </a:p>
        </p:txBody>
      </p:sp>
      <p:sp>
        <p:nvSpPr>
          <p:cNvPr id="4" name="Объект 3"/>
          <p:cNvSpPr>
            <a:spLocks noGrp="1"/>
          </p:cNvSpPr>
          <p:nvPr>
            <p:ph idx="1"/>
          </p:nvPr>
        </p:nvSpPr>
        <p:spPr/>
        <p:txBody>
          <a:bodyPr/>
          <a:lstStyle/>
          <a:p>
            <a:endParaRPr lang="ru-RU" dirty="0"/>
          </a:p>
        </p:txBody>
      </p:sp>
      <p:sp>
        <p:nvSpPr>
          <p:cNvPr id="24" name="Объект 2"/>
          <p:cNvSpPr txBox="1">
            <a:spLocks/>
          </p:cNvSpPr>
          <p:nvPr/>
        </p:nvSpPr>
        <p:spPr>
          <a:xfrm>
            <a:off x="1587600" y="2371725"/>
            <a:ext cx="21224775" cy="9507539"/>
          </a:xfrm>
          <a:prstGeom prst="rect">
            <a:avLst/>
          </a:prstGeom>
        </p:spPr>
        <p:txBody>
          <a:bodyPr vert="horz" lIns="0" tIns="0" rIns="0" bIns="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dirty="0" smtClean="0">
                <a:solidFill>
                  <a:schemeClr val="bg1"/>
                </a:solidFill>
              </a:rPr>
              <a:t>A new numerical feature for every class of multi-classification</a:t>
            </a:r>
          </a:p>
          <a:p>
            <a:pPr lvl="2"/>
            <a:r>
              <a:rPr lang="en-US" dirty="0" smtClean="0">
                <a:solidFill>
                  <a:schemeClr val="bg1"/>
                </a:solidFill>
              </a:rPr>
              <a:t>TF – frequency of a word in text</a:t>
            </a:r>
          </a:p>
          <a:p>
            <a:pPr lvl="2"/>
            <a:r>
              <a:rPr lang="en-US" dirty="0">
                <a:solidFill>
                  <a:schemeClr val="bg1"/>
                </a:solidFill>
              </a:rPr>
              <a:t>I</a:t>
            </a:r>
            <a:r>
              <a:rPr lang="en-US" dirty="0" smtClean="0">
                <a:solidFill>
                  <a:schemeClr val="bg1"/>
                </a:solidFill>
              </a:rPr>
              <a:t>DF – inverted frequency of a word in a “document”, where</a:t>
            </a:r>
          </a:p>
          <a:p>
            <a:pPr marL="4037" lvl="2" indent="0">
              <a:buNone/>
            </a:pPr>
            <a:r>
              <a:rPr lang="en-US" dirty="0" smtClean="0">
                <a:solidFill>
                  <a:schemeClr val="bg1"/>
                </a:solidFill>
              </a:rPr>
              <a:t>“document” is a </a:t>
            </a:r>
            <a:r>
              <a:rPr lang="en-US" b="1" dirty="0" smtClean="0">
                <a:solidFill>
                  <a:schemeClr val="bg1"/>
                </a:solidFill>
              </a:rPr>
              <a:t>concatenation of all texts in this class</a:t>
            </a:r>
          </a:p>
          <a:p>
            <a:pPr lvl="2"/>
            <a:r>
              <a:rPr lang="en-US" b="1" u="sng" dirty="0">
                <a:solidFill>
                  <a:schemeClr val="bg1"/>
                </a:solidFill>
              </a:rPr>
              <a:t>Most importantly</a:t>
            </a:r>
            <a:r>
              <a:rPr lang="en-US" dirty="0">
                <a:solidFill>
                  <a:schemeClr val="bg1"/>
                </a:solidFill>
              </a:rPr>
              <a:t>: calculate it “online”</a:t>
            </a:r>
          </a:p>
          <a:p>
            <a:pPr marL="4037" lvl="2" indent="0">
              <a:buNone/>
            </a:pPr>
            <a:endParaRPr lang="en-US" dirty="0">
              <a:solidFill>
                <a:schemeClr val="bg1"/>
              </a:solidFill>
            </a:endParaRPr>
          </a:p>
        </p:txBody>
      </p:sp>
    </p:spTree>
    <p:extLst>
      <p:ext uri="{BB962C8B-B14F-4D97-AF65-F5344CB8AC3E}">
        <p14:creationId xmlns:p14="http://schemas.microsoft.com/office/powerpoint/2010/main" val="7074982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bg1"/>
                </a:solidFill>
              </a:rPr>
              <a:t>Text processing in CatBoost</a:t>
            </a:r>
            <a:endParaRPr lang="ru-RU" dirty="0">
              <a:solidFill>
                <a:schemeClr val="bg1"/>
              </a:solidFill>
            </a:endParaRPr>
          </a:p>
        </p:txBody>
      </p:sp>
      <p:sp>
        <p:nvSpPr>
          <p:cNvPr id="4" name="Объект 3"/>
          <p:cNvSpPr>
            <a:spLocks noGrp="1"/>
          </p:cNvSpPr>
          <p:nvPr>
            <p:ph idx="1"/>
          </p:nvPr>
        </p:nvSpPr>
        <p:spPr/>
        <p:txBody>
          <a:bodyPr/>
          <a:lstStyle/>
          <a:p>
            <a:endParaRPr lang="ru-RU" dirty="0"/>
          </a:p>
        </p:txBody>
      </p:sp>
      <p:sp>
        <p:nvSpPr>
          <p:cNvPr id="24" name="Объект 2"/>
          <p:cNvSpPr txBox="1">
            <a:spLocks/>
          </p:cNvSpPr>
          <p:nvPr/>
        </p:nvSpPr>
        <p:spPr>
          <a:xfrm>
            <a:off x="1587600" y="2371725"/>
            <a:ext cx="21224775" cy="9507539"/>
          </a:xfrm>
          <a:prstGeom prst="rect">
            <a:avLst/>
          </a:prstGeom>
        </p:spPr>
        <p:txBody>
          <a:bodyPr vert="horz" lIns="0" tIns="0" rIns="0" bIns="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buFont typeface="Courier New" panose="02070309020205020404" pitchFamily="49" charset="0"/>
              <a:buChar char="o"/>
            </a:pPr>
            <a:r>
              <a:rPr lang="en-US" dirty="0" err="1">
                <a:solidFill>
                  <a:schemeClr val="bg1"/>
                </a:solidFill>
              </a:rPr>
              <a:t>c</a:t>
            </a:r>
            <a:r>
              <a:rPr lang="en-US" dirty="0" err="1" smtClean="0">
                <a:solidFill>
                  <a:schemeClr val="bg1"/>
                </a:solidFill>
              </a:rPr>
              <a:t>atboost.Tokenizer</a:t>
            </a:r>
            <a:endParaRPr lang="en-US" dirty="0" smtClean="0">
              <a:solidFill>
                <a:schemeClr val="bg1"/>
              </a:solidFill>
            </a:endParaRPr>
          </a:p>
          <a:p>
            <a:pPr lvl="2">
              <a:buFont typeface="Courier New" panose="02070309020205020404" pitchFamily="49" charset="0"/>
              <a:buChar char="o"/>
            </a:pPr>
            <a:r>
              <a:rPr lang="en-US" dirty="0" err="1" smtClean="0">
                <a:solidFill>
                  <a:schemeClr val="bg1"/>
                </a:solidFill>
              </a:rPr>
              <a:t>catboost.Dictionary</a:t>
            </a:r>
            <a:endParaRPr lang="en-US" dirty="0" smtClean="0">
              <a:solidFill>
                <a:schemeClr val="bg1"/>
              </a:solidFill>
            </a:endParaRPr>
          </a:p>
          <a:p>
            <a:pPr marL="4037" lvl="2" indent="0">
              <a:buNone/>
            </a:pPr>
            <a:endParaRPr lang="en-US" dirty="0">
              <a:solidFill>
                <a:schemeClr val="bg1"/>
              </a:solidFill>
            </a:endParaRPr>
          </a:p>
          <a:p>
            <a:pPr marL="4037" lvl="2" indent="0">
              <a:buNone/>
            </a:pPr>
            <a:r>
              <a:rPr lang="en-US" dirty="0" smtClean="0">
                <a:solidFill>
                  <a:schemeClr val="bg1"/>
                </a:solidFill>
              </a:rPr>
              <a:t>Advantages:</a:t>
            </a:r>
          </a:p>
          <a:p>
            <a:pPr lvl="2">
              <a:buFontTx/>
              <a:buChar char="-"/>
            </a:pPr>
            <a:r>
              <a:rPr lang="en-US" dirty="0" smtClean="0">
                <a:solidFill>
                  <a:schemeClr val="bg1"/>
                </a:solidFill>
              </a:rPr>
              <a:t>Fast</a:t>
            </a:r>
          </a:p>
          <a:p>
            <a:pPr lvl="2">
              <a:buFontTx/>
              <a:buChar char="-"/>
            </a:pPr>
            <a:r>
              <a:rPr lang="en-US" dirty="0" smtClean="0">
                <a:solidFill>
                  <a:schemeClr val="bg1"/>
                </a:solidFill>
              </a:rPr>
              <a:t>Customizable</a:t>
            </a:r>
          </a:p>
          <a:p>
            <a:pPr lvl="2">
              <a:buFontTx/>
              <a:buChar char="-"/>
            </a:pPr>
            <a:r>
              <a:rPr lang="en-US" dirty="0" smtClean="0">
                <a:solidFill>
                  <a:schemeClr val="bg1"/>
                </a:solidFill>
              </a:rPr>
              <a:t>Production-ready</a:t>
            </a:r>
          </a:p>
          <a:p>
            <a:pPr lvl="2">
              <a:buFontTx/>
              <a:buChar char="-"/>
            </a:pPr>
            <a:r>
              <a:rPr lang="en-US" dirty="0" smtClean="0">
                <a:solidFill>
                  <a:schemeClr val="bg1"/>
                </a:solidFill>
              </a:rPr>
              <a:t>Can be used with other libraries, including Neural Networks</a:t>
            </a:r>
          </a:p>
        </p:txBody>
      </p:sp>
    </p:spTree>
    <p:extLst>
      <p:ext uri="{BB962C8B-B14F-4D97-AF65-F5344CB8AC3E}">
        <p14:creationId xmlns:p14="http://schemas.microsoft.com/office/powerpoint/2010/main" val="39210302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Заголовок 1"/>
          <p:cNvSpPr>
            <a:spLocks noGrp="1"/>
          </p:cNvSpPr>
          <p:nvPr>
            <p:ph type="title"/>
          </p:nvPr>
        </p:nvSpPr>
        <p:spPr/>
        <p:txBody>
          <a:bodyPr/>
          <a:lstStyle/>
          <a:p>
            <a:r>
              <a:rPr lang="en-US" dirty="0">
                <a:solidFill>
                  <a:schemeClr val="bg1"/>
                </a:solidFill>
              </a:rPr>
              <a:t>Text features handling</a:t>
            </a:r>
            <a:endParaRPr lang="ru-RU" dirty="0">
              <a:solidFill>
                <a:schemeClr val="bg1"/>
              </a:solidFill>
            </a:endParaRPr>
          </a:p>
        </p:txBody>
      </p:sp>
      <p:sp>
        <p:nvSpPr>
          <p:cNvPr id="1343" name="Bag of Words"/>
          <p:cNvSpPr txBox="1"/>
          <p:nvPr/>
        </p:nvSpPr>
        <p:spPr>
          <a:xfrm>
            <a:off x="17058554" y="3413807"/>
            <a:ext cx="6685338" cy="7941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098" tIns="38098" rIns="38098" bIns="38098" anchor="ctr">
            <a:spAutoFit/>
          </a:bodyPr>
          <a:lstStyle>
            <a:lvl1pPr algn="ctr" defTabSz="825500">
              <a:lnSpc>
                <a:spcPts val="6000"/>
              </a:lnSpc>
              <a:spcBef>
                <a:spcPts val="3000"/>
              </a:spcBef>
              <a:defRPr sz="4200" baseline="7142"/>
            </a:lvl1pPr>
          </a:lstStyle>
          <a:p>
            <a:pPr algn="l"/>
            <a:r>
              <a:rPr sz="4800" baseline="0" dirty="0">
                <a:solidFill>
                  <a:schemeClr val="bg1"/>
                </a:solidFill>
              </a:rPr>
              <a:t>Bag of Words</a:t>
            </a:r>
          </a:p>
        </p:txBody>
      </p:sp>
      <p:sp>
        <p:nvSpPr>
          <p:cNvPr id="1345" name="Light models based on text and labels"/>
          <p:cNvSpPr txBox="1"/>
          <p:nvPr/>
        </p:nvSpPr>
        <p:spPr>
          <a:xfrm>
            <a:off x="17058554" y="6762750"/>
            <a:ext cx="6036623" cy="1563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098" tIns="38098" rIns="38098" bIns="38098" anchor="ctr">
            <a:spAutoFit/>
          </a:bodyPr>
          <a:lstStyle>
            <a:lvl1pPr algn="ctr" defTabSz="825500">
              <a:lnSpc>
                <a:spcPts val="6000"/>
              </a:lnSpc>
              <a:spcBef>
                <a:spcPts val="3000"/>
              </a:spcBef>
              <a:defRPr sz="4200" baseline="7142"/>
            </a:lvl1pPr>
          </a:lstStyle>
          <a:p>
            <a:pPr algn="l"/>
            <a:r>
              <a:rPr sz="4800" baseline="0" dirty="0">
                <a:solidFill>
                  <a:schemeClr val="bg1"/>
                </a:solidFill>
              </a:rPr>
              <a:t>Light models based on text and labels</a:t>
            </a:r>
          </a:p>
        </p:txBody>
      </p:sp>
      <p:sp>
        <p:nvSpPr>
          <p:cNvPr id="1347" name="Features based on embeddings"/>
          <p:cNvSpPr txBox="1"/>
          <p:nvPr/>
        </p:nvSpPr>
        <p:spPr>
          <a:xfrm>
            <a:off x="17058554" y="10265569"/>
            <a:ext cx="4533288" cy="1563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098" tIns="38098" rIns="38098" bIns="38098" anchor="ctr">
            <a:spAutoFit/>
          </a:bodyPr>
          <a:lstStyle>
            <a:lvl1pPr algn="ctr" defTabSz="825500">
              <a:lnSpc>
                <a:spcPts val="6000"/>
              </a:lnSpc>
              <a:spcBef>
                <a:spcPts val="3000"/>
              </a:spcBef>
              <a:defRPr sz="4200" b="1" baseline="7142"/>
            </a:lvl1pPr>
          </a:lstStyle>
          <a:p>
            <a:pPr algn="l"/>
            <a:r>
              <a:rPr sz="4800" b="0" baseline="0" dirty="0">
                <a:solidFill>
                  <a:schemeClr val="bg1"/>
                </a:solidFill>
              </a:rPr>
              <a:t>Features based </a:t>
            </a:r>
            <a:r>
              <a:rPr lang="en-US" sz="4800" b="0" baseline="0" dirty="0">
                <a:solidFill>
                  <a:schemeClr val="bg1"/>
                </a:solidFill>
              </a:rPr>
              <a:t/>
            </a:r>
            <a:br>
              <a:rPr lang="en-US" sz="4800" b="0" baseline="0" dirty="0">
                <a:solidFill>
                  <a:schemeClr val="bg1"/>
                </a:solidFill>
              </a:rPr>
            </a:br>
            <a:r>
              <a:rPr sz="4800" b="0" baseline="0" dirty="0">
                <a:solidFill>
                  <a:schemeClr val="bg1"/>
                </a:solidFill>
              </a:rPr>
              <a:t>on embeddings</a:t>
            </a:r>
          </a:p>
        </p:txBody>
      </p:sp>
      <p:pic>
        <p:nvPicPr>
          <p:cNvPr id="1348" name="kisspng-bible-dead-sea-scrolls-qumran-old-testament-biblic-scriptures-5b5089faa00204.9952549615320048586554.png" descr="kisspng-bible-dead-sea-scrolls-qumran-old-testament-biblic-scriptures-5b5089faa00204.9952549615320048586554.png"/>
          <p:cNvPicPr>
            <a:picLocks noChangeAspect="1"/>
          </p:cNvPicPr>
          <p:nvPr/>
        </p:nvPicPr>
        <p:blipFill>
          <a:blip r:embed="rId3"/>
          <a:stretch>
            <a:fillRect/>
          </a:stretch>
        </p:blipFill>
        <p:spPr>
          <a:xfrm>
            <a:off x="2800765" y="3409880"/>
            <a:ext cx="6976305" cy="3847447"/>
          </a:xfrm>
          <a:prstGeom prst="rect">
            <a:avLst/>
          </a:prstGeom>
          <a:ln w="12700">
            <a:miter lim="400000"/>
          </a:ln>
        </p:spPr>
      </p:pic>
      <p:sp>
        <p:nvSpPr>
          <p:cNvPr id="1349" name="Word2Vec, FastText, etc"/>
          <p:cNvSpPr txBox="1"/>
          <p:nvPr/>
        </p:nvSpPr>
        <p:spPr>
          <a:xfrm>
            <a:off x="1530783" y="11462756"/>
            <a:ext cx="3885103" cy="1077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rIns="45716">
            <a:spAutoFit/>
          </a:bodyPr>
          <a:lstStyle>
            <a:lvl1pPr>
              <a:defRPr sz="2800"/>
            </a:lvl1pPr>
          </a:lstStyle>
          <a:p>
            <a:pPr algn="ctr"/>
            <a:r>
              <a:rPr sz="3200" dirty="0">
                <a:solidFill>
                  <a:schemeClr val="bg1"/>
                </a:solidFill>
              </a:rPr>
              <a:t>Word2Vec, </a:t>
            </a:r>
            <a:r>
              <a:rPr sz="3200" dirty="0" err="1">
                <a:solidFill>
                  <a:schemeClr val="bg1"/>
                </a:solidFill>
              </a:rPr>
              <a:t>FastText</a:t>
            </a:r>
            <a:r>
              <a:rPr sz="3200" dirty="0">
                <a:solidFill>
                  <a:schemeClr val="bg1"/>
                </a:solidFill>
              </a:rPr>
              <a:t>, </a:t>
            </a:r>
            <a:r>
              <a:rPr lang="en-US" sz="3200" dirty="0">
                <a:solidFill>
                  <a:schemeClr val="bg1"/>
                </a:solidFill>
              </a:rPr>
              <a:t/>
            </a:r>
            <a:br>
              <a:rPr lang="en-US" sz="3200" dirty="0">
                <a:solidFill>
                  <a:schemeClr val="bg1"/>
                </a:solidFill>
              </a:rPr>
            </a:br>
            <a:r>
              <a:rPr sz="3200" dirty="0" err="1">
                <a:solidFill>
                  <a:schemeClr val="bg1"/>
                </a:solidFill>
              </a:rPr>
              <a:t>etc</a:t>
            </a:r>
            <a:endParaRPr sz="3200" dirty="0">
              <a:solidFill>
                <a:schemeClr val="bg1"/>
              </a:solidFill>
            </a:endParaRPr>
          </a:p>
        </p:txBody>
      </p:sp>
      <p:pic>
        <p:nvPicPr>
          <p:cNvPr id="1350" name="Image" descr="Image"/>
          <p:cNvPicPr>
            <a:picLocks noChangeAspect="1"/>
          </p:cNvPicPr>
          <p:nvPr/>
        </p:nvPicPr>
        <p:blipFill>
          <a:blip r:embed="rId4"/>
          <a:srcRect/>
          <a:stretch>
            <a:fillRect/>
          </a:stretch>
        </p:blipFill>
        <p:spPr>
          <a:xfrm>
            <a:off x="2484294" y="8858099"/>
            <a:ext cx="1937272" cy="1929028"/>
          </a:xfrm>
          <a:prstGeom prst="rect">
            <a:avLst/>
          </a:prstGeom>
          <a:ln w="12700">
            <a:miter lim="400000"/>
          </a:ln>
          <a:effectLst>
            <a:outerShdw blurRad="254000" dist="127000" dir="5400000" rotWithShape="0">
              <a:srgbClr val="000000">
                <a:alpha val="70000"/>
              </a:srgbClr>
            </a:outerShdw>
          </a:effectLst>
        </p:spPr>
      </p:pic>
      <p:sp>
        <p:nvSpPr>
          <p:cNvPr id="1351" name="+"/>
          <p:cNvSpPr txBox="1"/>
          <p:nvPr/>
        </p:nvSpPr>
        <p:spPr>
          <a:xfrm>
            <a:off x="5973763" y="9878609"/>
            <a:ext cx="514135" cy="1200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6" rIns="45716">
            <a:spAutoFit/>
          </a:bodyPr>
          <a:lstStyle>
            <a:lvl1pPr>
              <a:defRPr sz="4000" b="1"/>
            </a:lvl1pPr>
          </a:lstStyle>
          <a:p>
            <a:r>
              <a:rPr sz="7200" dirty="0">
                <a:solidFill>
                  <a:schemeClr val="bg1"/>
                </a:solidFill>
              </a:rPr>
              <a:t>+</a:t>
            </a:r>
          </a:p>
        </p:txBody>
      </p:sp>
      <p:grpSp>
        <p:nvGrpSpPr>
          <p:cNvPr id="2" name="Группа 1">
            <a:extLst>
              <a:ext uri="{FF2B5EF4-FFF2-40B4-BE49-F238E27FC236}">
                <a16:creationId xmlns="" xmlns:a16="http://schemas.microsoft.com/office/drawing/2014/main" id="{4A86724F-F6FC-B445-931C-9B62D1252BFE}"/>
              </a:ext>
            </a:extLst>
          </p:cNvPr>
          <p:cNvGrpSpPr/>
          <p:nvPr/>
        </p:nvGrpSpPr>
        <p:grpSpPr>
          <a:xfrm>
            <a:off x="13655675" y="4192588"/>
            <a:ext cx="2645984" cy="6886350"/>
            <a:chOff x="13655675" y="4192588"/>
            <a:chExt cx="2565400" cy="6886350"/>
          </a:xfrm>
        </p:grpSpPr>
        <p:cxnSp>
          <p:nvCxnSpPr>
            <p:cNvPr id="8" name="Прямая со стрелкой 7">
              <a:extLst>
                <a:ext uri="{FF2B5EF4-FFF2-40B4-BE49-F238E27FC236}">
                  <a16:creationId xmlns="" xmlns:a16="http://schemas.microsoft.com/office/drawing/2014/main" id="{2559A523-814C-FD4C-8ECB-DF2A53A55C42}"/>
                </a:ext>
              </a:extLst>
            </p:cNvPr>
            <p:cNvCxnSpPr>
              <a:cxnSpLocks/>
            </p:cNvCxnSpPr>
            <p:nvPr/>
          </p:nvCxnSpPr>
          <p:spPr>
            <a:xfrm flipV="1">
              <a:off x="13655675" y="4192588"/>
              <a:ext cx="2565400" cy="1457326"/>
            </a:xfrm>
            <a:prstGeom prst="straightConnector1">
              <a:avLst/>
            </a:prstGeom>
            <a:ln w="38100" cmpd="sng">
              <a:solidFill>
                <a:schemeClr val="bg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23" name="Прямая со стрелкой 22">
              <a:extLst>
                <a:ext uri="{FF2B5EF4-FFF2-40B4-BE49-F238E27FC236}">
                  <a16:creationId xmlns="" xmlns:a16="http://schemas.microsoft.com/office/drawing/2014/main" id="{2DA74246-89C8-BF47-8532-117DEFD257F6}"/>
                </a:ext>
              </a:extLst>
            </p:cNvPr>
            <p:cNvCxnSpPr>
              <a:cxnSpLocks/>
            </p:cNvCxnSpPr>
            <p:nvPr/>
          </p:nvCxnSpPr>
          <p:spPr>
            <a:xfrm>
              <a:off x="13655675" y="7504690"/>
              <a:ext cx="2565400" cy="0"/>
            </a:xfrm>
            <a:prstGeom prst="straightConnector1">
              <a:avLst/>
            </a:prstGeom>
            <a:ln w="38100" cmpd="sng">
              <a:solidFill>
                <a:schemeClr val="bg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24" name="Прямая со стрелкой 23">
              <a:extLst>
                <a:ext uri="{FF2B5EF4-FFF2-40B4-BE49-F238E27FC236}">
                  <a16:creationId xmlns="" xmlns:a16="http://schemas.microsoft.com/office/drawing/2014/main" id="{61F3A6DE-6A3A-CD44-B9DB-879EA6E7BAD2}"/>
                </a:ext>
              </a:extLst>
            </p:cNvPr>
            <p:cNvCxnSpPr>
              <a:cxnSpLocks/>
            </p:cNvCxnSpPr>
            <p:nvPr/>
          </p:nvCxnSpPr>
          <p:spPr>
            <a:xfrm>
              <a:off x="13655675" y="9678988"/>
              <a:ext cx="2565400" cy="1399950"/>
            </a:xfrm>
            <a:prstGeom prst="straightConnector1">
              <a:avLst/>
            </a:prstGeom>
            <a:ln w="38100" cmpd="sng">
              <a:solidFill>
                <a:schemeClr val="bg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grpSp>
      <p:sp>
        <p:nvSpPr>
          <p:cNvPr id="28" name="Объект 4">
            <a:extLst>
              <a:ext uri="{FF2B5EF4-FFF2-40B4-BE49-F238E27FC236}">
                <a16:creationId xmlns="" xmlns:a16="http://schemas.microsoft.com/office/drawing/2014/main" id="{6E6FAAC4-27AE-5245-8E60-9C7416638203}"/>
              </a:ext>
            </a:extLst>
          </p:cNvPr>
          <p:cNvSpPr txBox="1">
            <a:spLocks/>
          </p:cNvSpPr>
          <p:nvPr/>
        </p:nvSpPr>
        <p:spPr>
          <a:xfrm>
            <a:off x="7432675" y="8945563"/>
            <a:ext cx="5857875" cy="3303587"/>
          </a:xfrm>
          <a:prstGeom prst="rect">
            <a:avLst/>
          </a:prstGeom>
        </p:spPr>
        <p:txBody>
          <a:bodyPr anchor="ct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 sz="4000" dirty="0">
                <a:solidFill>
                  <a:schemeClr val="bg1"/>
                </a:solidFill>
              </a:rPr>
              <a:t>Distance for "mean" embedding in class</a:t>
            </a:r>
          </a:p>
          <a:p>
            <a:pPr lvl="2"/>
            <a:r>
              <a:rPr lang="en" sz="4000" dirty="0">
                <a:solidFill>
                  <a:schemeClr val="bg1"/>
                </a:solidFill>
              </a:rPr>
              <a:t>Distance to NN</a:t>
            </a:r>
          </a:p>
          <a:p>
            <a:pPr lvl="2"/>
            <a:r>
              <a:rPr lang="en" sz="4000" dirty="0">
                <a:solidFill>
                  <a:schemeClr val="bg1"/>
                </a:solidFill>
              </a:rPr>
              <a:t>…</a:t>
            </a:r>
          </a:p>
        </p:txBody>
      </p:sp>
    </p:spTree>
    <p:extLst>
      <p:ext uri="{BB962C8B-B14F-4D97-AF65-F5344CB8AC3E}">
        <p14:creationId xmlns:p14="http://schemas.microsoft.com/office/powerpoint/2010/main" val="9408329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17950" y="6052997"/>
            <a:ext cx="21232812" cy="1454697"/>
          </a:xfrm>
        </p:spPr>
        <p:txBody>
          <a:bodyPr/>
          <a:lstStyle/>
          <a:p>
            <a:pPr algn="ctr"/>
            <a:r>
              <a:rPr lang="en-US" dirty="0" smtClean="0">
                <a:solidFill>
                  <a:schemeClr val="bg1"/>
                </a:solidFill>
              </a:rPr>
              <a:t>Other new features in CatBoost</a:t>
            </a:r>
            <a:endParaRPr lang="ru-RU" dirty="0">
              <a:solidFill>
                <a:schemeClr val="bg1"/>
              </a:solidFill>
            </a:endParaRPr>
          </a:p>
        </p:txBody>
      </p:sp>
      <p:sp>
        <p:nvSpPr>
          <p:cNvPr id="4" name="Объект 3"/>
          <p:cNvSpPr>
            <a:spLocks noGrp="1"/>
          </p:cNvSpPr>
          <p:nvPr>
            <p:ph idx="1"/>
          </p:nvPr>
        </p:nvSpPr>
        <p:spPr/>
        <p:txBody>
          <a:bodyPr/>
          <a:lstStyle/>
          <a:p>
            <a:r>
              <a:rPr lang="en-US" dirty="0" smtClean="0"/>
              <a:t>^</a:t>
            </a:r>
            <a:endParaRPr lang="ru-RU" dirty="0"/>
          </a:p>
        </p:txBody>
      </p:sp>
    </p:spTree>
    <p:extLst>
      <p:ext uri="{BB962C8B-B14F-4D97-AF65-F5344CB8AC3E}">
        <p14:creationId xmlns:p14="http://schemas.microsoft.com/office/powerpoint/2010/main" val="23496028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P</a:t>
            </a:r>
            <a:r>
              <a:rPr lang="en-US" dirty="0" smtClean="0">
                <a:solidFill>
                  <a:schemeClr val="bg1"/>
                </a:solidFill>
              </a:rPr>
              <a:t>arameter tuning out </a:t>
            </a:r>
            <a:r>
              <a:rPr lang="en-US" dirty="0">
                <a:solidFill>
                  <a:schemeClr val="bg1"/>
                </a:solidFill>
              </a:rPr>
              <a:t>of the box</a:t>
            </a:r>
            <a:endParaRPr lang="ru-RU" dirty="0">
              <a:solidFill>
                <a:schemeClr val="bg1"/>
              </a:solidFill>
            </a:endParaRPr>
          </a:p>
        </p:txBody>
      </p:sp>
      <p:sp>
        <p:nvSpPr>
          <p:cNvPr id="7" name="Прямоугольник 6">
            <a:extLst>
              <a:ext uri="{FF2B5EF4-FFF2-40B4-BE49-F238E27FC236}">
                <a16:creationId xmlns="" xmlns:a16="http://schemas.microsoft.com/office/drawing/2014/main" id="{91A10CFA-5D88-B04F-8B18-1BD5E2C6CB2B}"/>
              </a:ext>
            </a:extLst>
          </p:cNvPr>
          <p:cNvSpPr/>
          <p:nvPr/>
        </p:nvSpPr>
        <p:spPr>
          <a:xfrm>
            <a:off x="1579564" y="2937453"/>
            <a:ext cx="21232812" cy="9113011"/>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rgbClr val="000000"/>
              </a:solidFill>
            </a:endParaRPr>
          </a:p>
        </p:txBody>
      </p:sp>
      <p:pic>
        <p:nvPicPr>
          <p:cNvPr id="6" name="Рисунок 5"/>
          <p:cNvPicPr>
            <a:picLocks noChangeAspect="1"/>
          </p:cNvPicPr>
          <p:nvPr/>
        </p:nvPicPr>
        <p:blipFill rotWithShape="1">
          <a:blip r:embed="rId2"/>
          <a:srcRect r="713"/>
          <a:stretch/>
        </p:blipFill>
        <p:spPr>
          <a:xfrm>
            <a:off x="3809423" y="3281893"/>
            <a:ext cx="15686105" cy="8597369"/>
          </a:xfrm>
          <a:prstGeom prst="rect">
            <a:avLst/>
          </a:prstGeom>
        </p:spPr>
      </p:pic>
    </p:spTree>
    <p:extLst>
      <p:ext uri="{BB962C8B-B14F-4D97-AF65-F5344CB8AC3E}">
        <p14:creationId xmlns:p14="http://schemas.microsoft.com/office/powerpoint/2010/main" val="15597299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72" name="Группа 187">
            <a:extLst>
              <a:ext uri="{FF2B5EF4-FFF2-40B4-BE49-F238E27FC236}">
                <a16:creationId xmlns="" xmlns:a16="http://schemas.microsoft.com/office/drawing/2014/main" id="{312AFF4C-71C5-5A42-85C2-3349DA32E6F5}"/>
              </a:ext>
            </a:extLst>
          </p:cNvPr>
          <p:cNvGrpSpPr/>
          <p:nvPr/>
        </p:nvGrpSpPr>
        <p:grpSpPr>
          <a:xfrm>
            <a:off x="13022868" y="11022007"/>
            <a:ext cx="995873" cy="1041058"/>
            <a:chOff x="0" y="0"/>
            <a:chExt cx="995936" cy="1041124"/>
          </a:xfrm>
        </p:grpSpPr>
        <p:sp>
          <p:nvSpPr>
            <p:cNvPr id="454" name="Прямая соединительная линия 116">
              <a:extLst>
                <a:ext uri="{FF2B5EF4-FFF2-40B4-BE49-F238E27FC236}">
                  <a16:creationId xmlns="" xmlns:a16="http://schemas.microsoft.com/office/drawing/2014/main" id="{09739338-F4BC-D84E-8AAE-E845ECADF9C4}"/>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55" name="Прямая соединительная линия 117">
              <a:extLst>
                <a:ext uri="{FF2B5EF4-FFF2-40B4-BE49-F238E27FC236}">
                  <a16:creationId xmlns="" xmlns:a16="http://schemas.microsoft.com/office/drawing/2014/main" id="{4BC7975F-C97B-A24A-80B5-939E30419C51}"/>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56" name="Прямая соединительная линия 119">
              <a:extLst>
                <a:ext uri="{FF2B5EF4-FFF2-40B4-BE49-F238E27FC236}">
                  <a16:creationId xmlns="" xmlns:a16="http://schemas.microsoft.com/office/drawing/2014/main" id="{97BBA135-A261-7941-915E-2151BAE36E10}"/>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57" name="Прямая соединительная линия 121">
              <a:extLst>
                <a:ext uri="{FF2B5EF4-FFF2-40B4-BE49-F238E27FC236}">
                  <a16:creationId xmlns="" xmlns:a16="http://schemas.microsoft.com/office/drawing/2014/main" id="{B40B2B29-850F-AF47-B56E-B48FFFC6D239}"/>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58" name="Овал 123">
              <a:extLst>
                <a:ext uri="{FF2B5EF4-FFF2-40B4-BE49-F238E27FC236}">
                  <a16:creationId xmlns="" xmlns:a16="http://schemas.microsoft.com/office/drawing/2014/main" id="{DCAF84D7-A450-9044-BC13-1FC5FF8F2D59}"/>
                </a:ext>
              </a:extLst>
            </p:cNvPr>
            <p:cNvSpPr/>
            <p:nvPr/>
          </p:nvSpPr>
          <p:spPr>
            <a:xfrm rot="16200000" flipH="1">
              <a:off x="-1" y="857279"/>
              <a:ext cx="179736" cy="179736"/>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9" name="Овал 124">
              <a:extLst>
                <a:ext uri="{FF2B5EF4-FFF2-40B4-BE49-F238E27FC236}">
                  <a16:creationId xmlns="" xmlns:a16="http://schemas.microsoft.com/office/drawing/2014/main" id="{42D8045D-745F-C14A-AEDA-453A2F4CC08F}"/>
                </a:ext>
              </a:extLst>
            </p:cNvPr>
            <p:cNvSpPr/>
            <p:nvPr/>
          </p:nvSpPr>
          <p:spPr>
            <a:xfrm rot="16200000" flipH="1">
              <a:off x="371494" y="861389"/>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60" name="Овал 126">
              <a:extLst>
                <a:ext uri="{FF2B5EF4-FFF2-40B4-BE49-F238E27FC236}">
                  <a16:creationId xmlns="" xmlns:a16="http://schemas.microsoft.com/office/drawing/2014/main" id="{07D12E4E-9EB2-904D-B8F6-A2BA78FCC06D}"/>
                </a:ext>
              </a:extLst>
            </p:cNvPr>
            <p:cNvSpPr/>
            <p:nvPr/>
          </p:nvSpPr>
          <p:spPr>
            <a:xfrm rot="16200000" flipH="1">
              <a:off x="492223" y="0"/>
              <a:ext cx="179736"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61" name="Овал 127">
              <a:extLst>
                <a:ext uri="{FF2B5EF4-FFF2-40B4-BE49-F238E27FC236}">
                  <a16:creationId xmlns="" xmlns:a16="http://schemas.microsoft.com/office/drawing/2014/main" id="{A753094B-5D96-8642-874D-D5E508377C10}"/>
                </a:ext>
              </a:extLst>
            </p:cNvPr>
            <p:cNvSpPr/>
            <p:nvPr/>
          </p:nvSpPr>
          <p:spPr>
            <a:xfrm rot="16200000" flipH="1">
              <a:off x="816202"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62" name="Овал 128">
              <a:extLst>
                <a:ext uri="{FF2B5EF4-FFF2-40B4-BE49-F238E27FC236}">
                  <a16:creationId xmlns="" xmlns:a16="http://schemas.microsoft.com/office/drawing/2014/main" id="{1C6FBBE8-F8C8-3E4C-AB85-37A92BD06E87}"/>
                </a:ext>
              </a:extLst>
            </p:cNvPr>
            <p:cNvSpPr/>
            <p:nvPr/>
          </p:nvSpPr>
          <p:spPr>
            <a:xfrm rot="16200000" flipH="1">
              <a:off x="197869"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373" name="Group">
            <a:extLst>
              <a:ext uri="{FF2B5EF4-FFF2-40B4-BE49-F238E27FC236}">
                <a16:creationId xmlns="" xmlns:a16="http://schemas.microsoft.com/office/drawing/2014/main" id="{509709BB-5510-8942-A586-055E10D3CC73}"/>
              </a:ext>
            </a:extLst>
          </p:cNvPr>
          <p:cNvGrpSpPr/>
          <p:nvPr/>
        </p:nvGrpSpPr>
        <p:grpSpPr>
          <a:xfrm>
            <a:off x="15032940" y="11022007"/>
            <a:ext cx="2436621" cy="1041058"/>
            <a:chOff x="0" y="0"/>
            <a:chExt cx="2436777" cy="1041124"/>
          </a:xfrm>
        </p:grpSpPr>
        <p:sp>
          <p:nvSpPr>
            <p:cNvPr id="429" name="TextBox 3">
              <a:extLst>
                <a:ext uri="{FF2B5EF4-FFF2-40B4-BE49-F238E27FC236}">
                  <a16:creationId xmlns="" xmlns:a16="http://schemas.microsoft.com/office/drawing/2014/main" id="{C5C8521C-2C30-184B-8421-9D11181F6E5A}"/>
                </a:ext>
              </a:extLst>
            </p:cNvPr>
            <p:cNvSpPr txBox="1"/>
            <p:nvPr/>
          </p:nvSpPr>
          <p:spPr>
            <a:xfrm>
              <a:off x="1038199" y="237849"/>
              <a:ext cx="286966" cy="594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p>
              <a:r>
                <a:rPr>
                  <a:solidFill>
                    <a:schemeClr val="bg1"/>
                  </a:solidFill>
                </a:rPr>
                <a:t>+</a:t>
              </a:r>
            </a:p>
          </p:txBody>
        </p:sp>
        <p:grpSp>
          <p:nvGrpSpPr>
            <p:cNvPr id="430" name="Группа 190">
              <a:extLst>
                <a:ext uri="{FF2B5EF4-FFF2-40B4-BE49-F238E27FC236}">
                  <a16:creationId xmlns="" xmlns:a16="http://schemas.microsoft.com/office/drawing/2014/main" id="{1C4F1D5E-C758-3642-B88B-8A542F8DDB5A}"/>
                </a:ext>
              </a:extLst>
            </p:cNvPr>
            <p:cNvGrpSpPr/>
            <p:nvPr/>
          </p:nvGrpSpPr>
          <p:grpSpPr>
            <a:xfrm>
              <a:off x="1236483" y="-1"/>
              <a:ext cx="1200295" cy="1041126"/>
              <a:chOff x="0" y="0"/>
              <a:chExt cx="1200294" cy="1041124"/>
            </a:xfrm>
          </p:grpSpPr>
          <p:sp>
            <p:nvSpPr>
              <p:cNvPr id="441" name="Прямая соединительная линия 165">
                <a:extLst>
                  <a:ext uri="{FF2B5EF4-FFF2-40B4-BE49-F238E27FC236}">
                    <a16:creationId xmlns="" xmlns:a16="http://schemas.microsoft.com/office/drawing/2014/main" id="{8237E03F-50FF-F741-918A-C974C60B411D}"/>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2" name="Прямая соединительная линия 166">
                <a:extLst>
                  <a:ext uri="{FF2B5EF4-FFF2-40B4-BE49-F238E27FC236}">
                    <a16:creationId xmlns="" xmlns:a16="http://schemas.microsoft.com/office/drawing/2014/main" id="{25C96EDB-7461-F447-8493-E9F85F89ACE2}"/>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3" name="Прямая соединительная линия 167">
                <a:extLst>
                  <a:ext uri="{FF2B5EF4-FFF2-40B4-BE49-F238E27FC236}">
                    <a16:creationId xmlns="" xmlns:a16="http://schemas.microsoft.com/office/drawing/2014/main" id="{B04E4623-BE85-1041-B099-750E5492D291}"/>
                  </a:ext>
                </a:extLst>
              </p:cNvPr>
              <p:cNvSpPr/>
              <p:nvPr/>
            </p:nvSpPr>
            <p:spPr>
              <a:xfrm flipH="1" flipV="1">
                <a:off x="930372" y="673474"/>
                <a:ext cx="135243"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4" name="Прямая соединительная линия 168">
                <a:extLst>
                  <a:ext uri="{FF2B5EF4-FFF2-40B4-BE49-F238E27FC236}">
                    <a16:creationId xmlns="" xmlns:a16="http://schemas.microsoft.com/office/drawing/2014/main" id="{2D33B2A5-0A57-7F40-AA88-894C2D9AAFDE}"/>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5" name="Прямая соединительная линия 169">
                <a:extLst>
                  <a:ext uri="{FF2B5EF4-FFF2-40B4-BE49-F238E27FC236}">
                    <a16:creationId xmlns="" xmlns:a16="http://schemas.microsoft.com/office/drawing/2014/main" id="{5A78622F-FE11-9B49-A40C-9E0B30220012}"/>
                  </a:ext>
                </a:extLst>
              </p:cNvPr>
              <p:cNvSpPr/>
              <p:nvPr/>
            </p:nvSpPr>
            <p:spPr>
              <a:xfrm flipV="1">
                <a:off x="720159" y="677546"/>
                <a:ext cx="135244"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6" name="Прямая соединительная линия 170">
                <a:extLst>
                  <a:ext uri="{FF2B5EF4-FFF2-40B4-BE49-F238E27FC236}">
                    <a16:creationId xmlns="" xmlns:a16="http://schemas.microsoft.com/office/drawing/2014/main" id="{76785FC4-0721-C946-9FD1-AD18947FA0BE}"/>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7" name="Овал 171">
                <a:extLst>
                  <a:ext uri="{FF2B5EF4-FFF2-40B4-BE49-F238E27FC236}">
                    <a16:creationId xmlns="" xmlns:a16="http://schemas.microsoft.com/office/drawing/2014/main" id="{CBA9A1DB-D063-2A4A-B895-A2F27D412179}"/>
                  </a:ext>
                </a:extLst>
              </p:cNvPr>
              <p:cNvSpPr/>
              <p:nvPr/>
            </p:nvSpPr>
            <p:spPr>
              <a:xfrm rot="16200000" flipH="1">
                <a:off x="630504"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48" name="Овал 172">
                <a:extLst>
                  <a:ext uri="{FF2B5EF4-FFF2-40B4-BE49-F238E27FC236}">
                    <a16:creationId xmlns="" xmlns:a16="http://schemas.microsoft.com/office/drawing/2014/main" id="{254B1DCF-9C7B-F744-8E67-90777798DDF8}"/>
                  </a:ext>
                </a:extLst>
              </p:cNvPr>
              <p:cNvSpPr/>
              <p:nvPr/>
            </p:nvSpPr>
            <p:spPr>
              <a:xfrm rot="16200000" flipH="1">
                <a:off x="-1"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49" name="Овал 173">
                <a:extLst>
                  <a:ext uri="{FF2B5EF4-FFF2-40B4-BE49-F238E27FC236}">
                    <a16:creationId xmlns="" xmlns:a16="http://schemas.microsoft.com/office/drawing/2014/main" id="{02B3E7FF-E035-2A4C-92A8-AF0202CE7927}"/>
                  </a:ext>
                </a:extLst>
              </p:cNvPr>
              <p:cNvSpPr/>
              <p:nvPr/>
            </p:nvSpPr>
            <p:spPr>
              <a:xfrm rot="16200000" flipH="1">
                <a:off x="371494" y="861389"/>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0" name="Овал 174">
                <a:extLst>
                  <a:ext uri="{FF2B5EF4-FFF2-40B4-BE49-F238E27FC236}">
                    <a16:creationId xmlns="" xmlns:a16="http://schemas.microsoft.com/office/drawing/2014/main" id="{189D5805-CA06-7F42-9A60-0080CF15CA14}"/>
                  </a:ext>
                </a:extLst>
              </p:cNvPr>
              <p:cNvSpPr/>
              <p:nvPr/>
            </p:nvSpPr>
            <p:spPr>
              <a:xfrm rot="16200000" flipH="1">
                <a:off x="1020559"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1" name="Овал 175">
                <a:extLst>
                  <a:ext uri="{FF2B5EF4-FFF2-40B4-BE49-F238E27FC236}">
                    <a16:creationId xmlns="" xmlns:a16="http://schemas.microsoft.com/office/drawing/2014/main" id="{2E370CC1-DDDE-CC42-9CB5-D0F18F39490C}"/>
                  </a:ext>
                </a:extLst>
              </p:cNvPr>
              <p:cNvSpPr/>
              <p:nvPr/>
            </p:nvSpPr>
            <p:spPr>
              <a:xfrm rot="16200000" flipH="1">
                <a:off x="492223" y="0"/>
                <a:ext cx="179736"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2" name="Овал 176">
                <a:extLst>
                  <a:ext uri="{FF2B5EF4-FFF2-40B4-BE49-F238E27FC236}">
                    <a16:creationId xmlns="" xmlns:a16="http://schemas.microsoft.com/office/drawing/2014/main" id="{028EA397-DC8B-774D-BFD2-47BD24B46E20}"/>
                  </a:ext>
                </a:extLst>
              </p:cNvPr>
              <p:cNvSpPr/>
              <p:nvPr/>
            </p:nvSpPr>
            <p:spPr>
              <a:xfrm rot="16200000" flipH="1">
                <a:off x="816202"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3" name="Овал 177">
                <a:extLst>
                  <a:ext uri="{FF2B5EF4-FFF2-40B4-BE49-F238E27FC236}">
                    <a16:creationId xmlns="" xmlns:a16="http://schemas.microsoft.com/office/drawing/2014/main" id="{9DC5FEEA-F4EA-B44C-995F-9C5A87423587}"/>
                  </a:ext>
                </a:extLst>
              </p:cNvPr>
              <p:cNvSpPr/>
              <p:nvPr/>
            </p:nvSpPr>
            <p:spPr>
              <a:xfrm rot="16200000" flipH="1">
                <a:off x="197869"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431" name="Группа 188">
              <a:extLst>
                <a:ext uri="{FF2B5EF4-FFF2-40B4-BE49-F238E27FC236}">
                  <a16:creationId xmlns="" xmlns:a16="http://schemas.microsoft.com/office/drawing/2014/main" id="{476A9498-112E-7B46-9F32-5AA1C6E0F920}"/>
                </a:ext>
              </a:extLst>
            </p:cNvPr>
            <p:cNvGrpSpPr/>
            <p:nvPr/>
          </p:nvGrpSpPr>
          <p:grpSpPr>
            <a:xfrm>
              <a:off x="-1" y="-1"/>
              <a:ext cx="995938" cy="1041126"/>
              <a:chOff x="0" y="0"/>
              <a:chExt cx="995936" cy="1041124"/>
            </a:xfrm>
          </p:grpSpPr>
          <p:sp>
            <p:nvSpPr>
              <p:cNvPr id="432" name="Прямая соединительная линия 178">
                <a:extLst>
                  <a:ext uri="{FF2B5EF4-FFF2-40B4-BE49-F238E27FC236}">
                    <a16:creationId xmlns="" xmlns:a16="http://schemas.microsoft.com/office/drawing/2014/main" id="{C642A3F5-87EB-6E4A-A3EF-935BAF50B861}"/>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33" name="Прямая соединительная линия 179">
                <a:extLst>
                  <a:ext uri="{FF2B5EF4-FFF2-40B4-BE49-F238E27FC236}">
                    <a16:creationId xmlns="" xmlns:a16="http://schemas.microsoft.com/office/drawing/2014/main" id="{4ACA4049-20CF-954C-B991-3860B92340F9}"/>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34" name="Прямая соединительная линия 180">
                <a:extLst>
                  <a:ext uri="{FF2B5EF4-FFF2-40B4-BE49-F238E27FC236}">
                    <a16:creationId xmlns="" xmlns:a16="http://schemas.microsoft.com/office/drawing/2014/main" id="{E42E9D19-051F-7542-B854-E0BC2AA7637A}"/>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35" name="Прямая соединительная линия 181">
                <a:extLst>
                  <a:ext uri="{FF2B5EF4-FFF2-40B4-BE49-F238E27FC236}">
                    <a16:creationId xmlns="" xmlns:a16="http://schemas.microsoft.com/office/drawing/2014/main" id="{02882758-D530-8A46-962B-5834F5BECE0E}"/>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36" name="Овал 182">
                <a:extLst>
                  <a:ext uri="{FF2B5EF4-FFF2-40B4-BE49-F238E27FC236}">
                    <a16:creationId xmlns="" xmlns:a16="http://schemas.microsoft.com/office/drawing/2014/main" id="{A48808AC-E72C-8743-807F-CF8792073153}"/>
                  </a:ext>
                </a:extLst>
              </p:cNvPr>
              <p:cNvSpPr/>
              <p:nvPr/>
            </p:nvSpPr>
            <p:spPr>
              <a:xfrm rot="16200000" flipH="1">
                <a:off x="-1" y="857279"/>
                <a:ext cx="179736" cy="179736"/>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37" name="Овал 183">
                <a:extLst>
                  <a:ext uri="{FF2B5EF4-FFF2-40B4-BE49-F238E27FC236}">
                    <a16:creationId xmlns="" xmlns:a16="http://schemas.microsoft.com/office/drawing/2014/main" id="{7CBB0A8F-8D4F-684C-BA15-6245604CB826}"/>
                  </a:ext>
                </a:extLst>
              </p:cNvPr>
              <p:cNvSpPr/>
              <p:nvPr/>
            </p:nvSpPr>
            <p:spPr>
              <a:xfrm rot="16200000" flipH="1">
                <a:off x="371494" y="861389"/>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38" name="Овал 184">
                <a:extLst>
                  <a:ext uri="{FF2B5EF4-FFF2-40B4-BE49-F238E27FC236}">
                    <a16:creationId xmlns="" xmlns:a16="http://schemas.microsoft.com/office/drawing/2014/main" id="{486D466A-8C79-7945-AECA-6E063E3404CD}"/>
                  </a:ext>
                </a:extLst>
              </p:cNvPr>
              <p:cNvSpPr/>
              <p:nvPr/>
            </p:nvSpPr>
            <p:spPr>
              <a:xfrm rot="16200000" flipH="1">
                <a:off x="492223" y="0"/>
                <a:ext cx="179736"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39" name="Овал 185">
                <a:extLst>
                  <a:ext uri="{FF2B5EF4-FFF2-40B4-BE49-F238E27FC236}">
                    <a16:creationId xmlns="" xmlns:a16="http://schemas.microsoft.com/office/drawing/2014/main" id="{2F475B86-BE92-FB4D-AC2A-2F6A03A0AA86}"/>
                  </a:ext>
                </a:extLst>
              </p:cNvPr>
              <p:cNvSpPr/>
              <p:nvPr/>
            </p:nvSpPr>
            <p:spPr>
              <a:xfrm rot="16200000" flipH="1">
                <a:off x="816202"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40" name="Овал 186">
                <a:extLst>
                  <a:ext uri="{FF2B5EF4-FFF2-40B4-BE49-F238E27FC236}">
                    <a16:creationId xmlns="" xmlns:a16="http://schemas.microsoft.com/office/drawing/2014/main" id="{F82C1C68-7D73-D642-84E9-A6606A97261E}"/>
                  </a:ext>
                </a:extLst>
              </p:cNvPr>
              <p:cNvSpPr/>
              <p:nvPr/>
            </p:nvSpPr>
            <p:spPr>
              <a:xfrm rot="16200000" flipH="1">
                <a:off x="197869"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grpSp>
        <p:nvGrpSpPr>
          <p:cNvPr id="374" name="Group">
            <a:extLst>
              <a:ext uri="{FF2B5EF4-FFF2-40B4-BE49-F238E27FC236}">
                <a16:creationId xmlns="" xmlns:a16="http://schemas.microsoft.com/office/drawing/2014/main" id="{FC4FC140-6655-AE4F-A6BD-E4872D5DDD86}"/>
              </a:ext>
            </a:extLst>
          </p:cNvPr>
          <p:cNvGrpSpPr/>
          <p:nvPr/>
        </p:nvGrpSpPr>
        <p:grpSpPr>
          <a:xfrm>
            <a:off x="18271806" y="10967742"/>
            <a:ext cx="4558186" cy="1041061"/>
            <a:chOff x="-1" y="-1"/>
            <a:chExt cx="4558480" cy="1041126"/>
          </a:xfrm>
        </p:grpSpPr>
        <p:sp>
          <p:nvSpPr>
            <p:cNvPr id="387" name="TextBox 132">
              <a:extLst>
                <a:ext uri="{FF2B5EF4-FFF2-40B4-BE49-F238E27FC236}">
                  <a16:creationId xmlns="" xmlns:a16="http://schemas.microsoft.com/office/drawing/2014/main" id="{8A6BB6DE-CACF-9940-8B6D-802D941C1769}"/>
                </a:ext>
              </a:extLst>
            </p:cNvPr>
            <p:cNvSpPr txBox="1"/>
            <p:nvPr/>
          </p:nvSpPr>
          <p:spPr>
            <a:xfrm>
              <a:off x="2343776" y="261463"/>
              <a:ext cx="4964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lvl1pPr>
                <a:defRPr sz="8000"/>
              </a:lvl1pPr>
            </a:lstStyle>
            <a:p>
              <a:r>
                <a:rPr sz="7999" dirty="0">
                  <a:solidFill>
                    <a:schemeClr val="bg1"/>
                  </a:solidFill>
                </a:rPr>
                <a:t>…</a:t>
              </a:r>
            </a:p>
          </p:txBody>
        </p:sp>
        <p:sp>
          <p:nvSpPr>
            <p:cNvPr id="388" name="TextBox 191">
              <a:extLst>
                <a:ext uri="{FF2B5EF4-FFF2-40B4-BE49-F238E27FC236}">
                  <a16:creationId xmlns="" xmlns:a16="http://schemas.microsoft.com/office/drawing/2014/main" id="{116227C7-2AC9-DF49-8F8D-78CE9B2954D2}"/>
                </a:ext>
              </a:extLst>
            </p:cNvPr>
            <p:cNvSpPr txBox="1"/>
            <p:nvPr/>
          </p:nvSpPr>
          <p:spPr>
            <a:xfrm>
              <a:off x="1038199" y="237849"/>
              <a:ext cx="2869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p>
              <a:r>
                <a:rPr>
                  <a:solidFill>
                    <a:schemeClr val="bg1"/>
                  </a:solidFill>
                </a:rPr>
                <a:t>+</a:t>
              </a:r>
            </a:p>
          </p:txBody>
        </p:sp>
        <p:grpSp>
          <p:nvGrpSpPr>
            <p:cNvPr id="389" name="Группа 192">
              <a:extLst>
                <a:ext uri="{FF2B5EF4-FFF2-40B4-BE49-F238E27FC236}">
                  <a16:creationId xmlns="" xmlns:a16="http://schemas.microsoft.com/office/drawing/2014/main" id="{67F02846-0C15-924F-8687-A884EDD78F11}"/>
                </a:ext>
              </a:extLst>
            </p:cNvPr>
            <p:cNvGrpSpPr/>
            <p:nvPr/>
          </p:nvGrpSpPr>
          <p:grpSpPr>
            <a:xfrm>
              <a:off x="1236483" y="-1"/>
              <a:ext cx="1200295" cy="1041126"/>
              <a:chOff x="0" y="0"/>
              <a:chExt cx="1200294" cy="1041124"/>
            </a:xfrm>
          </p:grpSpPr>
          <p:sp>
            <p:nvSpPr>
              <p:cNvPr id="416" name="Прямая соединительная линия 193">
                <a:extLst>
                  <a:ext uri="{FF2B5EF4-FFF2-40B4-BE49-F238E27FC236}">
                    <a16:creationId xmlns="" xmlns:a16="http://schemas.microsoft.com/office/drawing/2014/main" id="{939DD88F-E5CE-2E4F-B7B5-350C276B85AD}"/>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7" name="Прямая соединительная линия 194">
                <a:extLst>
                  <a:ext uri="{FF2B5EF4-FFF2-40B4-BE49-F238E27FC236}">
                    <a16:creationId xmlns="" xmlns:a16="http://schemas.microsoft.com/office/drawing/2014/main" id="{8408130B-F2B5-6548-BE6D-376E35490F46}"/>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8" name="Прямая соединительная линия 195">
                <a:extLst>
                  <a:ext uri="{FF2B5EF4-FFF2-40B4-BE49-F238E27FC236}">
                    <a16:creationId xmlns="" xmlns:a16="http://schemas.microsoft.com/office/drawing/2014/main" id="{1EE75D5A-015A-734F-BD63-4D855A800A54}"/>
                  </a:ext>
                </a:extLst>
              </p:cNvPr>
              <p:cNvSpPr/>
              <p:nvPr/>
            </p:nvSpPr>
            <p:spPr>
              <a:xfrm flipH="1" flipV="1">
                <a:off x="930372" y="673474"/>
                <a:ext cx="135243"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9" name="Прямая соединительная линия 196">
                <a:extLst>
                  <a:ext uri="{FF2B5EF4-FFF2-40B4-BE49-F238E27FC236}">
                    <a16:creationId xmlns="" xmlns:a16="http://schemas.microsoft.com/office/drawing/2014/main" id="{D205FEE6-02A4-334F-9347-90450551E306}"/>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20" name="Прямая соединительная линия 197">
                <a:extLst>
                  <a:ext uri="{FF2B5EF4-FFF2-40B4-BE49-F238E27FC236}">
                    <a16:creationId xmlns="" xmlns:a16="http://schemas.microsoft.com/office/drawing/2014/main" id="{A20AC5F7-C75B-404F-9803-F253F4D33551}"/>
                  </a:ext>
                </a:extLst>
              </p:cNvPr>
              <p:cNvSpPr/>
              <p:nvPr/>
            </p:nvSpPr>
            <p:spPr>
              <a:xfrm flipV="1">
                <a:off x="720159" y="677546"/>
                <a:ext cx="135244"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21" name="Прямая соединительная линия 198">
                <a:extLst>
                  <a:ext uri="{FF2B5EF4-FFF2-40B4-BE49-F238E27FC236}">
                    <a16:creationId xmlns="" xmlns:a16="http://schemas.microsoft.com/office/drawing/2014/main" id="{8DBACB99-2C75-9348-B614-E0CE2F1928CC}"/>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22" name="Овал 199">
                <a:extLst>
                  <a:ext uri="{FF2B5EF4-FFF2-40B4-BE49-F238E27FC236}">
                    <a16:creationId xmlns="" xmlns:a16="http://schemas.microsoft.com/office/drawing/2014/main" id="{1CC9EB22-0CA0-344E-810B-90994BD0A13B}"/>
                  </a:ext>
                </a:extLst>
              </p:cNvPr>
              <p:cNvSpPr/>
              <p:nvPr/>
            </p:nvSpPr>
            <p:spPr>
              <a:xfrm rot="16200000" flipH="1">
                <a:off x="630504"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3" name="Овал 200">
                <a:extLst>
                  <a:ext uri="{FF2B5EF4-FFF2-40B4-BE49-F238E27FC236}">
                    <a16:creationId xmlns="" xmlns:a16="http://schemas.microsoft.com/office/drawing/2014/main" id="{291A9482-97D9-0940-9A17-B696E11824BB}"/>
                  </a:ext>
                </a:extLst>
              </p:cNvPr>
              <p:cNvSpPr/>
              <p:nvPr/>
            </p:nvSpPr>
            <p:spPr>
              <a:xfrm rot="16200000" flipH="1">
                <a:off x="-1"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4" name="Овал 201">
                <a:extLst>
                  <a:ext uri="{FF2B5EF4-FFF2-40B4-BE49-F238E27FC236}">
                    <a16:creationId xmlns="" xmlns:a16="http://schemas.microsoft.com/office/drawing/2014/main" id="{810B3C8E-FAC1-714D-93E2-5D30021BABE9}"/>
                  </a:ext>
                </a:extLst>
              </p:cNvPr>
              <p:cNvSpPr/>
              <p:nvPr/>
            </p:nvSpPr>
            <p:spPr>
              <a:xfrm rot="16200000" flipH="1">
                <a:off x="371494" y="861389"/>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5" name="Овал 202">
                <a:extLst>
                  <a:ext uri="{FF2B5EF4-FFF2-40B4-BE49-F238E27FC236}">
                    <a16:creationId xmlns="" xmlns:a16="http://schemas.microsoft.com/office/drawing/2014/main" id="{E52494DF-04A7-9B41-BD73-EBDB63C191FF}"/>
                  </a:ext>
                </a:extLst>
              </p:cNvPr>
              <p:cNvSpPr/>
              <p:nvPr/>
            </p:nvSpPr>
            <p:spPr>
              <a:xfrm rot="16200000" flipH="1">
                <a:off x="1020559"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6" name="Овал 203">
                <a:extLst>
                  <a:ext uri="{FF2B5EF4-FFF2-40B4-BE49-F238E27FC236}">
                    <a16:creationId xmlns="" xmlns:a16="http://schemas.microsoft.com/office/drawing/2014/main" id="{996D44DE-FC87-C047-86F8-DF6FC6724AD7}"/>
                  </a:ext>
                </a:extLst>
              </p:cNvPr>
              <p:cNvSpPr/>
              <p:nvPr/>
            </p:nvSpPr>
            <p:spPr>
              <a:xfrm rot="16200000" flipH="1">
                <a:off x="492223" y="0"/>
                <a:ext cx="179736"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7" name="Овал 204">
                <a:extLst>
                  <a:ext uri="{FF2B5EF4-FFF2-40B4-BE49-F238E27FC236}">
                    <a16:creationId xmlns="" xmlns:a16="http://schemas.microsoft.com/office/drawing/2014/main" id="{5DFD6A0A-AD07-F444-B8A4-391AF3C6EC85}"/>
                  </a:ext>
                </a:extLst>
              </p:cNvPr>
              <p:cNvSpPr/>
              <p:nvPr/>
            </p:nvSpPr>
            <p:spPr>
              <a:xfrm rot="16200000" flipH="1">
                <a:off x="816202"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8" name="Овал 205">
                <a:extLst>
                  <a:ext uri="{FF2B5EF4-FFF2-40B4-BE49-F238E27FC236}">
                    <a16:creationId xmlns="" xmlns:a16="http://schemas.microsoft.com/office/drawing/2014/main" id="{C12AE92E-ED96-F04F-9FC4-A9ED923565CA}"/>
                  </a:ext>
                </a:extLst>
              </p:cNvPr>
              <p:cNvSpPr/>
              <p:nvPr/>
            </p:nvSpPr>
            <p:spPr>
              <a:xfrm rot="16200000" flipH="1">
                <a:off x="197869"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390" name="Группа 206">
              <a:extLst>
                <a:ext uri="{FF2B5EF4-FFF2-40B4-BE49-F238E27FC236}">
                  <a16:creationId xmlns="" xmlns:a16="http://schemas.microsoft.com/office/drawing/2014/main" id="{598C9E88-FAC2-9944-9368-0A8609257FC3}"/>
                </a:ext>
              </a:extLst>
            </p:cNvPr>
            <p:cNvGrpSpPr/>
            <p:nvPr/>
          </p:nvGrpSpPr>
          <p:grpSpPr>
            <a:xfrm>
              <a:off x="-1" y="-1"/>
              <a:ext cx="995938" cy="1041126"/>
              <a:chOff x="0" y="0"/>
              <a:chExt cx="995936" cy="1041124"/>
            </a:xfrm>
          </p:grpSpPr>
          <p:sp>
            <p:nvSpPr>
              <p:cNvPr id="407" name="Прямая соединительная линия 207">
                <a:extLst>
                  <a:ext uri="{FF2B5EF4-FFF2-40B4-BE49-F238E27FC236}">
                    <a16:creationId xmlns="" xmlns:a16="http://schemas.microsoft.com/office/drawing/2014/main" id="{872CD16C-CFD7-4243-A8E0-41CEEC8F736E}"/>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08" name="Прямая соединительная линия 208">
                <a:extLst>
                  <a:ext uri="{FF2B5EF4-FFF2-40B4-BE49-F238E27FC236}">
                    <a16:creationId xmlns="" xmlns:a16="http://schemas.microsoft.com/office/drawing/2014/main" id="{2ACB56BB-CD9D-8B47-91C2-3CC3F946769B}"/>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09" name="Прямая соединительная линия 209">
                <a:extLst>
                  <a:ext uri="{FF2B5EF4-FFF2-40B4-BE49-F238E27FC236}">
                    <a16:creationId xmlns="" xmlns:a16="http://schemas.microsoft.com/office/drawing/2014/main" id="{F43C006F-1C60-354E-81CC-904E9E1654D1}"/>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0" name="Прямая соединительная линия 210">
                <a:extLst>
                  <a:ext uri="{FF2B5EF4-FFF2-40B4-BE49-F238E27FC236}">
                    <a16:creationId xmlns="" xmlns:a16="http://schemas.microsoft.com/office/drawing/2014/main" id="{B86FB8CA-B6DD-C843-A15D-A46D3A9BE52F}"/>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1" name="Овал 211">
                <a:extLst>
                  <a:ext uri="{FF2B5EF4-FFF2-40B4-BE49-F238E27FC236}">
                    <a16:creationId xmlns="" xmlns:a16="http://schemas.microsoft.com/office/drawing/2014/main" id="{F651EA76-3B83-B444-944C-7D8D320936C4}"/>
                  </a:ext>
                </a:extLst>
              </p:cNvPr>
              <p:cNvSpPr/>
              <p:nvPr/>
            </p:nvSpPr>
            <p:spPr>
              <a:xfrm rot="16200000" flipH="1">
                <a:off x="-1" y="857279"/>
                <a:ext cx="179736" cy="179736"/>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12" name="Овал 212">
                <a:extLst>
                  <a:ext uri="{FF2B5EF4-FFF2-40B4-BE49-F238E27FC236}">
                    <a16:creationId xmlns="" xmlns:a16="http://schemas.microsoft.com/office/drawing/2014/main" id="{1890AEF0-E2E0-6549-992F-1E1E765774EF}"/>
                  </a:ext>
                </a:extLst>
              </p:cNvPr>
              <p:cNvSpPr/>
              <p:nvPr/>
            </p:nvSpPr>
            <p:spPr>
              <a:xfrm rot="16200000" flipH="1">
                <a:off x="371494" y="861389"/>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13" name="Овал 213">
                <a:extLst>
                  <a:ext uri="{FF2B5EF4-FFF2-40B4-BE49-F238E27FC236}">
                    <a16:creationId xmlns="" xmlns:a16="http://schemas.microsoft.com/office/drawing/2014/main" id="{FEE310B7-F5DA-4B40-BF0B-359480989731}"/>
                  </a:ext>
                </a:extLst>
              </p:cNvPr>
              <p:cNvSpPr/>
              <p:nvPr/>
            </p:nvSpPr>
            <p:spPr>
              <a:xfrm rot="16200000" flipH="1">
                <a:off x="492223" y="0"/>
                <a:ext cx="179736"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14" name="Овал 214">
                <a:extLst>
                  <a:ext uri="{FF2B5EF4-FFF2-40B4-BE49-F238E27FC236}">
                    <a16:creationId xmlns="" xmlns:a16="http://schemas.microsoft.com/office/drawing/2014/main" id="{E09B8D55-FDBF-B74A-99A3-C4C97E3E53FF}"/>
                  </a:ext>
                </a:extLst>
              </p:cNvPr>
              <p:cNvSpPr/>
              <p:nvPr/>
            </p:nvSpPr>
            <p:spPr>
              <a:xfrm rot="16200000" flipH="1">
                <a:off x="816202"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15" name="Овал 215">
                <a:extLst>
                  <a:ext uri="{FF2B5EF4-FFF2-40B4-BE49-F238E27FC236}">
                    <a16:creationId xmlns="" xmlns:a16="http://schemas.microsoft.com/office/drawing/2014/main" id="{2D824891-493E-8547-946A-B0BB56069DDC}"/>
                  </a:ext>
                </a:extLst>
              </p:cNvPr>
              <p:cNvSpPr/>
              <p:nvPr/>
            </p:nvSpPr>
            <p:spPr>
              <a:xfrm rot="16200000" flipH="1">
                <a:off x="197869"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391" name="TextBox 216">
              <a:extLst>
                <a:ext uri="{FF2B5EF4-FFF2-40B4-BE49-F238E27FC236}">
                  <a16:creationId xmlns="" xmlns:a16="http://schemas.microsoft.com/office/drawing/2014/main" id="{3148DA93-6FA1-BB4F-8105-8E77956FA0C0}"/>
                </a:ext>
              </a:extLst>
            </p:cNvPr>
            <p:cNvSpPr txBox="1"/>
            <p:nvPr/>
          </p:nvSpPr>
          <p:spPr>
            <a:xfrm>
              <a:off x="3159900" y="237849"/>
              <a:ext cx="2869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p>
              <a:r>
                <a:rPr>
                  <a:solidFill>
                    <a:schemeClr val="bg1"/>
                  </a:solidFill>
                </a:rPr>
                <a:t>+</a:t>
              </a:r>
            </a:p>
          </p:txBody>
        </p:sp>
        <p:grpSp>
          <p:nvGrpSpPr>
            <p:cNvPr id="392" name="Группа 217">
              <a:extLst>
                <a:ext uri="{FF2B5EF4-FFF2-40B4-BE49-F238E27FC236}">
                  <a16:creationId xmlns="" xmlns:a16="http://schemas.microsoft.com/office/drawing/2014/main" id="{B58B6BDE-6DDC-F849-8872-A493191A755D}"/>
                </a:ext>
              </a:extLst>
            </p:cNvPr>
            <p:cNvGrpSpPr/>
            <p:nvPr/>
          </p:nvGrpSpPr>
          <p:grpSpPr>
            <a:xfrm>
              <a:off x="3358184" y="-1"/>
              <a:ext cx="1200295" cy="1041126"/>
              <a:chOff x="0" y="0"/>
              <a:chExt cx="1200294" cy="1041124"/>
            </a:xfrm>
          </p:grpSpPr>
          <p:sp>
            <p:nvSpPr>
              <p:cNvPr id="394" name="Прямая соединительная линия 218">
                <a:extLst>
                  <a:ext uri="{FF2B5EF4-FFF2-40B4-BE49-F238E27FC236}">
                    <a16:creationId xmlns="" xmlns:a16="http://schemas.microsoft.com/office/drawing/2014/main" id="{03779BA7-3B2E-D248-95B8-0D40AD7E2F6E}"/>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5" name="Прямая соединительная линия 219">
                <a:extLst>
                  <a:ext uri="{FF2B5EF4-FFF2-40B4-BE49-F238E27FC236}">
                    <a16:creationId xmlns="" xmlns:a16="http://schemas.microsoft.com/office/drawing/2014/main" id="{D17CBD2A-A595-7F49-8414-1828F431D068}"/>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6" name="Прямая соединительная линия 220">
                <a:extLst>
                  <a:ext uri="{FF2B5EF4-FFF2-40B4-BE49-F238E27FC236}">
                    <a16:creationId xmlns="" xmlns:a16="http://schemas.microsoft.com/office/drawing/2014/main" id="{074F25B1-3D52-A247-8F35-00D3716AD3E8}"/>
                  </a:ext>
                </a:extLst>
              </p:cNvPr>
              <p:cNvSpPr/>
              <p:nvPr/>
            </p:nvSpPr>
            <p:spPr>
              <a:xfrm flipH="1" flipV="1">
                <a:off x="930372" y="673474"/>
                <a:ext cx="135243"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7" name="Прямая соединительная линия 221">
                <a:extLst>
                  <a:ext uri="{FF2B5EF4-FFF2-40B4-BE49-F238E27FC236}">
                    <a16:creationId xmlns="" xmlns:a16="http://schemas.microsoft.com/office/drawing/2014/main" id="{A9AA29AB-3935-0740-BA9F-4BF3B551BD65}"/>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8" name="Прямая соединительная линия 222">
                <a:extLst>
                  <a:ext uri="{FF2B5EF4-FFF2-40B4-BE49-F238E27FC236}">
                    <a16:creationId xmlns="" xmlns:a16="http://schemas.microsoft.com/office/drawing/2014/main" id="{F0BC2E38-4933-A241-8F2C-CC231B95C118}"/>
                  </a:ext>
                </a:extLst>
              </p:cNvPr>
              <p:cNvSpPr/>
              <p:nvPr/>
            </p:nvSpPr>
            <p:spPr>
              <a:xfrm flipV="1">
                <a:off x="720159" y="677546"/>
                <a:ext cx="135244"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9" name="Прямая соединительная линия 223">
                <a:extLst>
                  <a:ext uri="{FF2B5EF4-FFF2-40B4-BE49-F238E27FC236}">
                    <a16:creationId xmlns="" xmlns:a16="http://schemas.microsoft.com/office/drawing/2014/main" id="{DCC54B17-7B33-6644-AD46-A9D18F1B6075}"/>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00" name="Овал 224">
                <a:extLst>
                  <a:ext uri="{FF2B5EF4-FFF2-40B4-BE49-F238E27FC236}">
                    <a16:creationId xmlns="" xmlns:a16="http://schemas.microsoft.com/office/drawing/2014/main" id="{FC07173F-575F-C348-AE4A-22CA8F20B2E3}"/>
                  </a:ext>
                </a:extLst>
              </p:cNvPr>
              <p:cNvSpPr/>
              <p:nvPr/>
            </p:nvSpPr>
            <p:spPr>
              <a:xfrm rot="16200000" flipH="1">
                <a:off x="630504"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1" name="Овал 225">
                <a:extLst>
                  <a:ext uri="{FF2B5EF4-FFF2-40B4-BE49-F238E27FC236}">
                    <a16:creationId xmlns="" xmlns:a16="http://schemas.microsoft.com/office/drawing/2014/main" id="{61781384-E7E8-D545-96A6-9747259D3134}"/>
                  </a:ext>
                </a:extLst>
              </p:cNvPr>
              <p:cNvSpPr/>
              <p:nvPr/>
            </p:nvSpPr>
            <p:spPr>
              <a:xfrm rot="16200000" flipH="1">
                <a:off x="-1"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2" name="Овал 226">
                <a:extLst>
                  <a:ext uri="{FF2B5EF4-FFF2-40B4-BE49-F238E27FC236}">
                    <a16:creationId xmlns="" xmlns:a16="http://schemas.microsoft.com/office/drawing/2014/main" id="{16E3F8CB-7580-AC4E-A543-D39EC1DADA08}"/>
                  </a:ext>
                </a:extLst>
              </p:cNvPr>
              <p:cNvSpPr/>
              <p:nvPr/>
            </p:nvSpPr>
            <p:spPr>
              <a:xfrm rot="16200000" flipH="1">
                <a:off x="371494" y="861389"/>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3" name="Овал 227">
                <a:extLst>
                  <a:ext uri="{FF2B5EF4-FFF2-40B4-BE49-F238E27FC236}">
                    <a16:creationId xmlns="" xmlns:a16="http://schemas.microsoft.com/office/drawing/2014/main" id="{93D98AD6-64DB-7B40-AB25-1C7252878523}"/>
                  </a:ext>
                </a:extLst>
              </p:cNvPr>
              <p:cNvSpPr/>
              <p:nvPr/>
            </p:nvSpPr>
            <p:spPr>
              <a:xfrm rot="16200000" flipH="1">
                <a:off x="1020559"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4" name="Овал 228">
                <a:extLst>
                  <a:ext uri="{FF2B5EF4-FFF2-40B4-BE49-F238E27FC236}">
                    <a16:creationId xmlns="" xmlns:a16="http://schemas.microsoft.com/office/drawing/2014/main" id="{90D08442-F4C7-D249-BC17-BC246C89B53E}"/>
                  </a:ext>
                </a:extLst>
              </p:cNvPr>
              <p:cNvSpPr/>
              <p:nvPr/>
            </p:nvSpPr>
            <p:spPr>
              <a:xfrm rot="16200000" flipH="1">
                <a:off x="492223" y="0"/>
                <a:ext cx="179736"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5" name="Овал 229">
                <a:extLst>
                  <a:ext uri="{FF2B5EF4-FFF2-40B4-BE49-F238E27FC236}">
                    <a16:creationId xmlns="" xmlns:a16="http://schemas.microsoft.com/office/drawing/2014/main" id="{4682F780-1FFC-DF49-8C6F-782155DA5C20}"/>
                  </a:ext>
                </a:extLst>
              </p:cNvPr>
              <p:cNvSpPr/>
              <p:nvPr/>
            </p:nvSpPr>
            <p:spPr>
              <a:xfrm rot="16200000" flipH="1">
                <a:off x="816202" y="507135"/>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6" name="Овал 230">
                <a:extLst>
                  <a:ext uri="{FF2B5EF4-FFF2-40B4-BE49-F238E27FC236}">
                    <a16:creationId xmlns="" xmlns:a16="http://schemas.microsoft.com/office/drawing/2014/main" id="{601DFCFE-43DE-2543-B03C-046524E9EA19}"/>
                  </a:ext>
                </a:extLst>
              </p:cNvPr>
              <p:cNvSpPr/>
              <p:nvPr/>
            </p:nvSpPr>
            <p:spPr>
              <a:xfrm rot="16200000" flipH="1">
                <a:off x="197869" y="507135"/>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393" name="TextBox 216">
              <a:extLst>
                <a:ext uri="{FF2B5EF4-FFF2-40B4-BE49-F238E27FC236}">
                  <a16:creationId xmlns="" xmlns:a16="http://schemas.microsoft.com/office/drawing/2014/main" id="{A0A4D10C-3569-794E-9F0D-F1EF4915D337}"/>
                </a:ext>
              </a:extLst>
            </p:cNvPr>
            <p:cNvSpPr txBox="1"/>
            <p:nvPr/>
          </p:nvSpPr>
          <p:spPr>
            <a:xfrm>
              <a:off x="2289801" y="223129"/>
              <a:ext cx="286966" cy="594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p>
              <a:r>
                <a:rPr>
                  <a:solidFill>
                    <a:schemeClr val="bg1"/>
                  </a:solidFill>
                </a:rPr>
                <a:t>+</a:t>
              </a:r>
            </a:p>
          </p:txBody>
        </p:sp>
      </p:grpSp>
      <p:grpSp>
        <p:nvGrpSpPr>
          <p:cNvPr id="375" name="Group">
            <a:extLst>
              <a:ext uri="{FF2B5EF4-FFF2-40B4-BE49-F238E27FC236}">
                <a16:creationId xmlns="" xmlns:a16="http://schemas.microsoft.com/office/drawing/2014/main" id="{71B59731-894D-4C45-BB93-3CC65D09572C}"/>
              </a:ext>
            </a:extLst>
          </p:cNvPr>
          <p:cNvGrpSpPr/>
          <p:nvPr/>
        </p:nvGrpSpPr>
        <p:grpSpPr>
          <a:xfrm>
            <a:off x="13012960" y="12401580"/>
            <a:ext cx="1136820" cy="178889"/>
            <a:chOff x="0" y="0"/>
            <a:chExt cx="1136892" cy="178898"/>
          </a:xfrm>
        </p:grpSpPr>
        <p:sp>
          <p:nvSpPr>
            <p:cNvPr id="385" name="Прямоугольник 141">
              <a:extLst>
                <a:ext uri="{FF2B5EF4-FFF2-40B4-BE49-F238E27FC236}">
                  <a16:creationId xmlns="" xmlns:a16="http://schemas.microsoft.com/office/drawing/2014/main" id="{01450C27-668B-B644-958A-B48C22C6B119}"/>
                </a:ext>
              </a:extLst>
            </p:cNvPr>
            <p:cNvSpPr/>
            <p:nvPr/>
          </p:nvSpPr>
          <p:spPr>
            <a:xfrm rot="10800000" flipH="1">
              <a:off x="24550" y="2882"/>
              <a:ext cx="1112343" cy="176017"/>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386" name="Прямоугольник 238">
              <a:extLst>
                <a:ext uri="{FF2B5EF4-FFF2-40B4-BE49-F238E27FC236}">
                  <a16:creationId xmlns="" xmlns:a16="http://schemas.microsoft.com/office/drawing/2014/main" id="{C3B6A094-6E09-294E-B27B-19EB3AE192EC}"/>
                </a:ext>
              </a:extLst>
            </p:cNvPr>
            <p:cNvSpPr/>
            <p:nvPr/>
          </p:nvSpPr>
          <p:spPr>
            <a:xfrm rot="10800000" flipH="1">
              <a:off x="0" y="0"/>
              <a:ext cx="995937" cy="176017"/>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grpSp>
        <p:nvGrpSpPr>
          <p:cNvPr id="376" name="Group">
            <a:extLst>
              <a:ext uri="{FF2B5EF4-FFF2-40B4-BE49-F238E27FC236}">
                <a16:creationId xmlns="" xmlns:a16="http://schemas.microsoft.com/office/drawing/2014/main" id="{AC2941CB-85FD-F642-8241-BA665636C3C6}"/>
              </a:ext>
            </a:extLst>
          </p:cNvPr>
          <p:cNvGrpSpPr/>
          <p:nvPr/>
        </p:nvGrpSpPr>
        <p:grpSpPr>
          <a:xfrm>
            <a:off x="15694385" y="12403021"/>
            <a:ext cx="1113731" cy="176007"/>
            <a:chOff x="0" y="0"/>
            <a:chExt cx="1113802" cy="176016"/>
          </a:xfrm>
        </p:grpSpPr>
        <p:sp>
          <p:nvSpPr>
            <p:cNvPr id="383" name="Прямоугольник 141">
              <a:extLst>
                <a:ext uri="{FF2B5EF4-FFF2-40B4-BE49-F238E27FC236}">
                  <a16:creationId xmlns="" xmlns:a16="http://schemas.microsoft.com/office/drawing/2014/main" id="{FC61DDFE-AA92-894A-8A12-73BF57E3DE9C}"/>
                </a:ext>
              </a:extLst>
            </p:cNvPr>
            <p:cNvSpPr/>
            <p:nvPr/>
          </p:nvSpPr>
          <p:spPr>
            <a:xfrm rot="10800000" flipH="1">
              <a:off x="1459" y="0"/>
              <a:ext cx="1112344" cy="176017"/>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384" name="Прямоугольник 238">
              <a:extLst>
                <a:ext uri="{FF2B5EF4-FFF2-40B4-BE49-F238E27FC236}">
                  <a16:creationId xmlns="" xmlns:a16="http://schemas.microsoft.com/office/drawing/2014/main" id="{E40DFCFD-9652-344D-846C-037EFDCEBC48}"/>
                </a:ext>
              </a:extLst>
            </p:cNvPr>
            <p:cNvSpPr/>
            <p:nvPr/>
          </p:nvSpPr>
          <p:spPr>
            <a:xfrm rot="10800000" flipH="1">
              <a:off x="0" y="0"/>
              <a:ext cx="721237" cy="176017"/>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grpSp>
        <p:nvGrpSpPr>
          <p:cNvPr id="377" name="Group">
            <a:extLst>
              <a:ext uri="{FF2B5EF4-FFF2-40B4-BE49-F238E27FC236}">
                <a16:creationId xmlns="" xmlns:a16="http://schemas.microsoft.com/office/drawing/2014/main" id="{42DDAFF9-396D-0544-AF35-3A0531AE05A9}"/>
              </a:ext>
            </a:extLst>
          </p:cNvPr>
          <p:cNvGrpSpPr/>
          <p:nvPr/>
        </p:nvGrpSpPr>
        <p:grpSpPr>
          <a:xfrm>
            <a:off x="20014125" y="12491466"/>
            <a:ext cx="1119209" cy="176007"/>
            <a:chOff x="0" y="0"/>
            <a:chExt cx="1119280" cy="176016"/>
          </a:xfrm>
        </p:grpSpPr>
        <p:sp>
          <p:nvSpPr>
            <p:cNvPr id="381" name="Прямоугольник 141">
              <a:extLst>
                <a:ext uri="{FF2B5EF4-FFF2-40B4-BE49-F238E27FC236}">
                  <a16:creationId xmlns="" xmlns:a16="http://schemas.microsoft.com/office/drawing/2014/main" id="{52553FA8-8803-3F42-82DF-6D9F3222FDC4}"/>
                </a:ext>
              </a:extLst>
            </p:cNvPr>
            <p:cNvSpPr/>
            <p:nvPr/>
          </p:nvSpPr>
          <p:spPr>
            <a:xfrm rot="10800000" flipH="1">
              <a:off x="6937" y="0"/>
              <a:ext cx="1112344" cy="176017"/>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382" name="Прямоугольник 238">
              <a:extLst>
                <a:ext uri="{FF2B5EF4-FFF2-40B4-BE49-F238E27FC236}">
                  <a16:creationId xmlns="" xmlns:a16="http://schemas.microsoft.com/office/drawing/2014/main" id="{B71273CC-9408-FC41-83C8-D0E333F63744}"/>
                </a:ext>
              </a:extLst>
            </p:cNvPr>
            <p:cNvSpPr/>
            <p:nvPr/>
          </p:nvSpPr>
          <p:spPr>
            <a:xfrm rot="10800000" flipH="1">
              <a:off x="0" y="0"/>
              <a:ext cx="299734" cy="176017"/>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sp>
        <p:nvSpPr>
          <p:cNvPr id="378" name="TextBox 144">
            <a:extLst>
              <a:ext uri="{FF2B5EF4-FFF2-40B4-BE49-F238E27FC236}">
                <a16:creationId xmlns="" xmlns:a16="http://schemas.microsoft.com/office/drawing/2014/main" id="{6D71321D-0EE7-7E4F-980E-ACF68E76F894}"/>
              </a:ext>
            </a:extLst>
          </p:cNvPr>
          <p:cNvSpPr txBox="1"/>
          <p:nvPr/>
        </p:nvSpPr>
        <p:spPr>
          <a:xfrm>
            <a:off x="13053114" y="12745069"/>
            <a:ext cx="1372248" cy="4696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lvl1pPr>
              <a:defRPr sz="1800"/>
            </a:lvl1pPr>
          </a:lstStyle>
          <a:p>
            <a:r>
              <a:rPr>
                <a:solidFill>
                  <a:schemeClr val="bg1"/>
                </a:solidFill>
              </a:rPr>
              <a:t>Big error</a:t>
            </a:r>
          </a:p>
        </p:txBody>
      </p:sp>
      <p:sp>
        <p:nvSpPr>
          <p:cNvPr id="379" name="TextBox 144">
            <a:extLst>
              <a:ext uri="{FF2B5EF4-FFF2-40B4-BE49-F238E27FC236}">
                <a16:creationId xmlns="" xmlns:a16="http://schemas.microsoft.com/office/drawing/2014/main" id="{AC707CFD-5692-6141-BF2B-C14BA4F969A0}"/>
              </a:ext>
            </a:extLst>
          </p:cNvPr>
          <p:cNvSpPr txBox="1"/>
          <p:nvPr/>
        </p:nvSpPr>
        <p:spPr>
          <a:xfrm>
            <a:off x="15830010" y="12768227"/>
            <a:ext cx="2314824" cy="4232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lvl1pPr>
              <a:defRPr sz="1800"/>
            </a:lvl1pPr>
          </a:lstStyle>
          <a:p>
            <a:r>
              <a:rPr>
                <a:solidFill>
                  <a:schemeClr val="bg1"/>
                </a:solidFill>
              </a:rPr>
              <a:t>Better</a:t>
            </a:r>
          </a:p>
        </p:txBody>
      </p:sp>
      <p:sp>
        <p:nvSpPr>
          <p:cNvPr id="380" name="TextBox 144">
            <a:extLst>
              <a:ext uri="{FF2B5EF4-FFF2-40B4-BE49-F238E27FC236}">
                <a16:creationId xmlns="" xmlns:a16="http://schemas.microsoft.com/office/drawing/2014/main" id="{6DBA9A60-FB57-254C-B959-F5F5E8CF83B2}"/>
              </a:ext>
            </a:extLst>
          </p:cNvPr>
          <p:cNvSpPr txBox="1"/>
          <p:nvPr/>
        </p:nvSpPr>
        <p:spPr>
          <a:xfrm>
            <a:off x="20166953" y="12748870"/>
            <a:ext cx="2025195" cy="4620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noAutofit/>
          </a:bodyPr>
          <a:lstStyle>
            <a:lvl1pPr>
              <a:defRPr sz="1800"/>
            </a:lvl1pPr>
          </a:lstStyle>
          <a:p>
            <a:r>
              <a:rPr>
                <a:solidFill>
                  <a:schemeClr val="bg1"/>
                </a:solidFill>
              </a:rPr>
              <a:t>Ship it</a:t>
            </a:r>
          </a:p>
        </p:txBody>
      </p:sp>
      <p:sp>
        <p:nvSpPr>
          <p:cNvPr id="2" name="Заголовок 1">
            <a:extLst>
              <a:ext uri="{FF2B5EF4-FFF2-40B4-BE49-F238E27FC236}">
                <a16:creationId xmlns="" xmlns:a16="http://schemas.microsoft.com/office/drawing/2014/main" id="{40A0E7B5-7B15-1F43-A419-110A87B38D8C}"/>
              </a:ext>
            </a:extLst>
          </p:cNvPr>
          <p:cNvSpPr>
            <a:spLocks noGrp="1"/>
          </p:cNvSpPr>
          <p:nvPr>
            <p:ph type="title"/>
          </p:nvPr>
        </p:nvSpPr>
        <p:spPr/>
        <p:txBody>
          <a:bodyPr/>
          <a:lstStyle/>
          <a:p>
            <a:pPr algn="ctr"/>
            <a:r>
              <a:rPr lang="en-US" dirty="0">
                <a:solidFill>
                  <a:schemeClr val="bg1"/>
                </a:solidFill>
              </a:rPr>
              <a:t>Data at hand</a:t>
            </a:r>
            <a:endParaRPr lang="ru-RU" dirty="0">
              <a:solidFill>
                <a:schemeClr val="bg1"/>
              </a:solidFill>
            </a:endParaRPr>
          </a:p>
        </p:txBody>
      </p:sp>
      <p:sp>
        <p:nvSpPr>
          <p:cNvPr id="15" name="Unstructured data">
            <a:extLst>
              <a:ext uri="{FF2B5EF4-FFF2-40B4-BE49-F238E27FC236}">
                <a16:creationId xmlns="" xmlns:a16="http://schemas.microsoft.com/office/drawing/2014/main" id="{1DA00B03-4CBE-564F-B4E2-CBF1472B63B2}"/>
              </a:ext>
            </a:extLst>
          </p:cNvPr>
          <p:cNvSpPr txBox="1"/>
          <p:nvPr/>
        </p:nvSpPr>
        <p:spPr>
          <a:xfrm>
            <a:off x="1579563" y="3204965"/>
            <a:ext cx="9880600" cy="726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70" tIns="50770" rIns="50770" bIns="50770" anchor="ctr"/>
          <a:lstStyle>
            <a:lvl1pPr defTabSz="825500">
              <a:lnSpc>
                <a:spcPts val="6000"/>
              </a:lnSpc>
              <a:spcBef>
                <a:spcPts val="3000"/>
              </a:spcBef>
              <a:defRPr sz="4600" baseline="6521"/>
            </a:lvl1pPr>
          </a:lstStyle>
          <a:p>
            <a:pPr algn="ctr"/>
            <a:r>
              <a:rPr lang="en-US" sz="4800" baseline="0" dirty="0">
                <a:solidFill>
                  <a:schemeClr val="bg1"/>
                </a:solidFill>
              </a:rPr>
              <a:t>Unstructured data</a:t>
            </a:r>
          </a:p>
        </p:txBody>
      </p:sp>
      <p:sp>
        <p:nvSpPr>
          <p:cNvPr id="16" name="Tabular (or structured) data">
            <a:extLst>
              <a:ext uri="{FF2B5EF4-FFF2-40B4-BE49-F238E27FC236}">
                <a16:creationId xmlns="" xmlns:a16="http://schemas.microsoft.com/office/drawing/2014/main" id="{15864639-0AB8-0A41-B1B1-78B2AE92F5AA}"/>
              </a:ext>
            </a:extLst>
          </p:cNvPr>
          <p:cNvSpPr txBox="1"/>
          <p:nvPr/>
        </p:nvSpPr>
        <p:spPr>
          <a:xfrm>
            <a:off x="12917075" y="2748258"/>
            <a:ext cx="9912918" cy="8197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anchor="ctr">
            <a:spAutoFit/>
          </a:bodyPr>
          <a:lstStyle>
            <a:lvl1pPr defTabSz="825500">
              <a:lnSpc>
                <a:spcPts val="6000"/>
              </a:lnSpc>
              <a:spcBef>
                <a:spcPts val="3000"/>
              </a:spcBef>
              <a:defRPr sz="4600" b="1" baseline="6521"/>
            </a:lvl1pPr>
          </a:lstStyle>
          <a:p>
            <a:pPr algn="ctr"/>
            <a:r>
              <a:rPr lang="en-US" sz="4800" baseline="0" dirty="0">
                <a:solidFill>
                  <a:schemeClr val="bg1"/>
                </a:solidFill>
              </a:rPr>
              <a:t>Tabular (or structured) data</a:t>
            </a:r>
          </a:p>
        </p:txBody>
      </p:sp>
      <p:sp>
        <p:nvSpPr>
          <p:cNvPr id="19" name="Line">
            <a:extLst>
              <a:ext uri="{FF2B5EF4-FFF2-40B4-BE49-F238E27FC236}">
                <a16:creationId xmlns="" xmlns:a16="http://schemas.microsoft.com/office/drawing/2014/main" id="{949A41C2-A338-244D-AD6B-53776E9707E0}"/>
              </a:ext>
            </a:extLst>
          </p:cNvPr>
          <p:cNvSpPr/>
          <p:nvPr/>
        </p:nvSpPr>
        <p:spPr>
          <a:xfrm>
            <a:off x="16211931" y="876417"/>
            <a:ext cx="1121473" cy="525677"/>
          </a:xfrm>
          <a:prstGeom prst="line">
            <a:avLst/>
          </a:prstGeom>
          <a:ln w="38100">
            <a:solidFill>
              <a:srgbClr val="000000"/>
            </a:solidFill>
            <a:miter lim="400000"/>
            <a:tailEnd type="arrow"/>
          </a:ln>
        </p:spPr>
        <p:txBody>
          <a:bodyPr lIns="38098" tIns="38098" rIns="38098" bIns="38098" anchor="ctr"/>
          <a:lstStyle/>
          <a:p>
            <a:pPr defTabSz="825417">
              <a:lnSpc>
                <a:spcPts val="5999"/>
              </a:lnSpc>
              <a:spcBef>
                <a:spcPts val="3000"/>
              </a:spcBef>
              <a:defRPr sz="4600" baseline="6521"/>
            </a:pPr>
            <a:endParaRPr sz="4600">
              <a:solidFill>
                <a:schemeClr val="bg1"/>
              </a:solidFill>
            </a:endParaRPr>
          </a:p>
        </p:txBody>
      </p:sp>
      <p:pic>
        <p:nvPicPr>
          <p:cNvPr id="313" name="seqcore_slider_img_resized.jpg" descr="seqcore_slider_img_resized.jpg">
            <a:extLst>
              <a:ext uri="{FF2B5EF4-FFF2-40B4-BE49-F238E27FC236}">
                <a16:creationId xmlns="" xmlns:a16="http://schemas.microsoft.com/office/drawing/2014/main" id="{38297BD0-78AC-E54E-9879-A57FF2257A7D}"/>
              </a:ext>
            </a:extLst>
          </p:cNvPr>
          <p:cNvPicPr>
            <a:picLocks noChangeAspect="1"/>
          </p:cNvPicPr>
          <p:nvPr/>
        </p:nvPicPr>
        <p:blipFill>
          <a:blip r:embed="rId3"/>
          <a:stretch>
            <a:fillRect/>
          </a:stretch>
        </p:blipFill>
        <p:spPr>
          <a:xfrm>
            <a:off x="3676586" y="5510570"/>
            <a:ext cx="2250233" cy="843839"/>
          </a:xfrm>
          <a:prstGeom prst="rect">
            <a:avLst/>
          </a:prstGeom>
          <a:ln w="12700" cap="flat">
            <a:noFill/>
            <a:miter lim="400000"/>
          </a:ln>
          <a:effectLst/>
        </p:spPr>
      </p:pic>
      <p:sp>
        <p:nvSpPr>
          <p:cNvPr id="314" name="DNA">
            <a:extLst>
              <a:ext uri="{FF2B5EF4-FFF2-40B4-BE49-F238E27FC236}">
                <a16:creationId xmlns="" xmlns:a16="http://schemas.microsoft.com/office/drawing/2014/main" id="{A09444CA-B74F-2840-9238-702B88D1E769}"/>
              </a:ext>
            </a:extLst>
          </p:cNvPr>
          <p:cNvSpPr txBox="1"/>
          <p:nvPr/>
        </p:nvSpPr>
        <p:spPr>
          <a:xfrm>
            <a:off x="2147083" y="6961091"/>
            <a:ext cx="5309238" cy="720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dirty="0">
                <a:solidFill>
                  <a:schemeClr val="bg1"/>
                </a:solidFill>
              </a:rPr>
              <a:t>DNA</a:t>
            </a:r>
          </a:p>
        </p:txBody>
      </p:sp>
      <p:sp>
        <p:nvSpPr>
          <p:cNvPr id="316" name="Open Book">
            <a:extLst>
              <a:ext uri="{FF2B5EF4-FFF2-40B4-BE49-F238E27FC236}">
                <a16:creationId xmlns="" xmlns:a16="http://schemas.microsoft.com/office/drawing/2014/main" id="{95E42AD1-E926-A74C-B608-4601D9D0AA36}"/>
              </a:ext>
            </a:extLst>
          </p:cNvPr>
          <p:cNvSpPr/>
          <p:nvPr/>
        </p:nvSpPr>
        <p:spPr>
          <a:xfrm>
            <a:off x="9805485" y="5310200"/>
            <a:ext cx="1284297" cy="1189078"/>
          </a:xfrm>
          <a:custGeom>
            <a:avLst/>
            <a:gdLst/>
            <a:ahLst/>
            <a:cxnLst>
              <a:cxn ang="0">
                <a:pos x="wd2" y="hd2"/>
              </a:cxn>
              <a:cxn ang="5400000">
                <a:pos x="wd2" y="hd2"/>
              </a:cxn>
              <a:cxn ang="10800000">
                <a:pos x="wd2" y="hd2"/>
              </a:cxn>
              <a:cxn ang="16200000">
                <a:pos x="wd2" y="hd2"/>
              </a:cxn>
            </a:cxnLst>
            <a:rect l="0" t="0" r="r" b="b"/>
            <a:pathLst>
              <a:path w="21600" h="21600" extrusionOk="0">
                <a:moveTo>
                  <a:pt x="17974" y="0"/>
                </a:moveTo>
                <a:lnTo>
                  <a:pt x="12381" y="2366"/>
                </a:lnTo>
                <a:lnTo>
                  <a:pt x="12373" y="2368"/>
                </a:lnTo>
                <a:cubicBezTo>
                  <a:pt x="11868" y="2611"/>
                  <a:pt x="11498" y="3043"/>
                  <a:pt x="11273"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5"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6" y="3468"/>
                </a:lnTo>
                <a:cubicBezTo>
                  <a:pt x="9179" y="3735"/>
                  <a:pt x="9581" y="4051"/>
                  <a:pt x="9828" y="4414"/>
                </a:cubicBezTo>
                <a:lnTo>
                  <a:pt x="1694" y="1019"/>
                </a:lnTo>
                <a:lnTo>
                  <a:pt x="1254" y="1250"/>
                </a:lnTo>
                <a:lnTo>
                  <a:pt x="10543" y="5127"/>
                </a:lnTo>
                <a:lnTo>
                  <a:pt x="10543"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rgbClr val="FFCC00"/>
          </a:solidFill>
          <a:ln w="12700" cap="flat">
            <a:noFill/>
            <a:miter lim="400000"/>
          </a:ln>
          <a:effectLst/>
        </p:spPr>
        <p:txBody>
          <a:bodyPr wrap="square" lIns="50770" tIns="50770" rIns="50770" bIns="50770" numCol="1" anchor="ctr">
            <a:noAutofit/>
          </a:bodyPr>
          <a:lstStyle/>
          <a:p>
            <a:pPr algn="ctr" defTabSz="825417">
              <a:lnSpc>
                <a:spcPts val="5999"/>
              </a:lnSpc>
              <a:spcBef>
                <a:spcPts val="3000"/>
              </a:spcBef>
              <a:defRPr sz="4800" baseline="6250"/>
            </a:pPr>
            <a:endParaRPr sz="4800" dirty="0">
              <a:solidFill>
                <a:schemeClr val="bg1"/>
              </a:solidFill>
            </a:endParaRPr>
          </a:p>
        </p:txBody>
      </p:sp>
      <p:sp>
        <p:nvSpPr>
          <p:cNvPr id="317" name="Text">
            <a:extLst>
              <a:ext uri="{FF2B5EF4-FFF2-40B4-BE49-F238E27FC236}">
                <a16:creationId xmlns="" xmlns:a16="http://schemas.microsoft.com/office/drawing/2014/main" id="{8B5340B7-21ED-CC47-BEF9-DE095A85F85F}"/>
              </a:ext>
            </a:extLst>
          </p:cNvPr>
          <p:cNvSpPr txBox="1"/>
          <p:nvPr/>
        </p:nvSpPr>
        <p:spPr>
          <a:xfrm>
            <a:off x="9380014" y="6961091"/>
            <a:ext cx="2135238" cy="720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Text</a:t>
            </a:r>
          </a:p>
        </p:txBody>
      </p:sp>
      <p:sp>
        <p:nvSpPr>
          <p:cNvPr id="319" name="Headphones">
            <a:extLst>
              <a:ext uri="{FF2B5EF4-FFF2-40B4-BE49-F238E27FC236}">
                <a16:creationId xmlns="" xmlns:a16="http://schemas.microsoft.com/office/drawing/2014/main" id="{711FF78E-84F3-1647-9E02-AAB5480D9BAF}"/>
              </a:ext>
            </a:extLst>
          </p:cNvPr>
          <p:cNvSpPr/>
          <p:nvPr/>
        </p:nvSpPr>
        <p:spPr>
          <a:xfrm>
            <a:off x="1700637" y="5274449"/>
            <a:ext cx="1202476" cy="1274144"/>
          </a:xfrm>
          <a:custGeom>
            <a:avLst/>
            <a:gdLst/>
            <a:ahLst/>
            <a:cxnLst>
              <a:cxn ang="0">
                <a:pos x="wd2" y="hd2"/>
              </a:cxn>
              <a:cxn ang="5400000">
                <a:pos x="wd2" y="hd2"/>
              </a:cxn>
              <a:cxn ang="10800000">
                <a:pos x="wd2" y="hd2"/>
              </a:cxn>
              <a:cxn ang="16200000">
                <a:pos x="wd2" y="hd2"/>
              </a:cxn>
            </a:cxnLst>
            <a:rect l="0" t="0" r="r" b="b"/>
            <a:pathLst>
              <a:path w="21546" h="21532" extrusionOk="0">
                <a:moveTo>
                  <a:pt x="10761" y="0"/>
                </a:moveTo>
                <a:cubicBezTo>
                  <a:pt x="4815" y="14"/>
                  <a:pt x="0" y="4562"/>
                  <a:pt x="0" y="10172"/>
                </a:cubicBezTo>
                <a:cubicBezTo>
                  <a:pt x="0" y="10172"/>
                  <a:pt x="-27" y="14369"/>
                  <a:pt x="617" y="15259"/>
                </a:cubicBezTo>
                <a:cubicBezTo>
                  <a:pt x="1057" y="15867"/>
                  <a:pt x="1522" y="16227"/>
                  <a:pt x="1773" y="16394"/>
                </a:cubicBezTo>
                <a:lnTo>
                  <a:pt x="1728" y="16763"/>
                </a:lnTo>
                <a:cubicBezTo>
                  <a:pt x="1697" y="17023"/>
                  <a:pt x="1763" y="17285"/>
                  <a:pt x="1917" y="17503"/>
                </a:cubicBezTo>
                <a:lnTo>
                  <a:pt x="4175" y="20687"/>
                </a:lnTo>
                <a:cubicBezTo>
                  <a:pt x="4449" y="21073"/>
                  <a:pt x="4948" y="21256"/>
                  <a:pt x="5426" y="21146"/>
                </a:cubicBezTo>
                <a:lnTo>
                  <a:pt x="5686" y="21088"/>
                </a:lnTo>
                <a:cubicBezTo>
                  <a:pt x="5872" y="21417"/>
                  <a:pt x="6277" y="21600"/>
                  <a:pt x="6680" y="21508"/>
                </a:cubicBezTo>
                <a:lnTo>
                  <a:pt x="7777" y="21257"/>
                </a:lnTo>
                <a:cubicBezTo>
                  <a:pt x="8254" y="21149"/>
                  <a:pt x="8547" y="20695"/>
                  <a:pt x="8431" y="20245"/>
                </a:cubicBezTo>
                <a:lnTo>
                  <a:pt x="6191" y="11511"/>
                </a:lnTo>
                <a:cubicBezTo>
                  <a:pt x="6075" y="11061"/>
                  <a:pt x="5594" y="10785"/>
                  <a:pt x="5117" y="10894"/>
                </a:cubicBezTo>
                <a:lnTo>
                  <a:pt x="4020" y="11144"/>
                </a:lnTo>
                <a:cubicBezTo>
                  <a:pt x="3618" y="11236"/>
                  <a:pt x="3347" y="11572"/>
                  <a:pt x="3341" y="11945"/>
                </a:cubicBezTo>
                <a:lnTo>
                  <a:pt x="3080" y="12006"/>
                </a:lnTo>
                <a:cubicBezTo>
                  <a:pt x="2604" y="12115"/>
                  <a:pt x="2250" y="12493"/>
                  <a:pt x="2194" y="12953"/>
                </a:cubicBezTo>
                <a:lnTo>
                  <a:pt x="1999" y="14546"/>
                </a:lnTo>
                <a:cubicBezTo>
                  <a:pt x="1704" y="14355"/>
                  <a:pt x="1419" y="13987"/>
                  <a:pt x="1338" y="13531"/>
                </a:cubicBezTo>
                <a:cubicBezTo>
                  <a:pt x="1093" y="12161"/>
                  <a:pt x="1124" y="10179"/>
                  <a:pt x="1124" y="10179"/>
                </a:cubicBezTo>
                <a:cubicBezTo>
                  <a:pt x="1124" y="8464"/>
                  <a:pt x="1625" y="6859"/>
                  <a:pt x="2499" y="5489"/>
                </a:cubicBezTo>
                <a:cubicBezTo>
                  <a:pt x="2894" y="5535"/>
                  <a:pt x="3610" y="5477"/>
                  <a:pt x="4379" y="4724"/>
                </a:cubicBezTo>
                <a:cubicBezTo>
                  <a:pt x="5540" y="3586"/>
                  <a:pt x="7780" y="2347"/>
                  <a:pt x="10805" y="2347"/>
                </a:cubicBezTo>
                <a:cubicBezTo>
                  <a:pt x="13887" y="2347"/>
                  <a:pt x="16056" y="3586"/>
                  <a:pt x="17217" y="4724"/>
                </a:cubicBezTo>
                <a:cubicBezTo>
                  <a:pt x="17964" y="5455"/>
                  <a:pt x="18654" y="5531"/>
                  <a:pt x="19051" y="5492"/>
                </a:cubicBezTo>
                <a:cubicBezTo>
                  <a:pt x="19923" y="6862"/>
                  <a:pt x="20424" y="8465"/>
                  <a:pt x="20424" y="10179"/>
                </a:cubicBezTo>
                <a:cubicBezTo>
                  <a:pt x="20424" y="10179"/>
                  <a:pt x="20455" y="12161"/>
                  <a:pt x="20210" y="13531"/>
                </a:cubicBezTo>
                <a:cubicBezTo>
                  <a:pt x="20129" y="13987"/>
                  <a:pt x="19844" y="14355"/>
                  <a:pt x="19548" y="14546"/>
                </a:cubicBezTo>
                <a:lnTo>
                  <a:pt x="19354" y="12953"/>
                </a:lnTo>
                <a:cubicBezTo>
                  <a:pt x="19298" y="12493"/>
                  <a:pt x="18944" y="12115"/>
                  <a:pt x="18468" y="12006"/>
                </a:cubicBezTo>
                <a:lnTo>
                  <a:pt x="18205" y="11945"/>
                </a:lnTo>
                <a:cubicBezTo>
                  <a:pt x="18199" y="11572"/>
                  <a:pt x="17930" y="11236"/>
                  <a:pt x="17528" y="11144"/>
                </a:cubicBezTo>
                <a:lnTo>
                  <a:pt x="16429" y="10894"/>
                </a:lnTo>
                <a:cubicBezTo>
                  <a:pt x="15952" y="10785"/>
                  <a:pt x="15472" y="11061"/>
                  <a:pt x="15357" y="11511"/>
                </a:cubicBezTo>
                <a:lnTo>
                  <a:pt x="13115" y="20245"/>
                </a:lnTo>
                <a:cubicBezTo>
                  <a:pt x="12999" y="20695"/>
                  <a:pt x="13294" y="21149"/>
                  <a:pt x="13771" y="21257"/>
                </a:cubicBezTo>
                <a:lnTo>
                  <a:pt x="14868" y="21508"/>
                </a:lnTo>
                <a:cubicBezTo>
                  <a:pt x="15271" y="21600"/>
                  <a:pt x="15674" y="21417"/>
                  <a:pt x="15860" y="21088"/>
                </a:cubicBezTo>
                <a:lnTo>
                  <a:pt x="16122" y="21146"/>
                </a:lnTo>
                <a:cubicBezTo>
                  <a:pt x="16600" y="21256"/>
                  <a:pt x="17099" y="21073"/>
                  <a:pt x="17372" y="20687"/>
                </a:cubicBezTo>
                <a:lnTo>
                  <a:pt x="19629" y="17503"/>
                </a:lnTo>
                <a:cubicBezTo>
                  <a:pt x="19783" y="17285"/>
                  <a:pt x="19851" y="17023"/>
                  <a:pt x="19819" y="16763"/>
                </a:cubicBezTo>
                <a:lnTo>
                  <a:pt x="19773" y="16394"/>
                </a:lnTo>
                <a:cubicBezTo>
                  <a:pt x="20024" y="16227"/>
                  <a:pt x="20489" y="15867"/>
                  <a:pt x="20929" y="15259"/>
                </a:cubicBezTo>
                <a:cubicBezTo>
                  <a:pt x="21573" y="14369"/>
                  <a:pt x="21546" y="10172"/>
                  <a:pt x="21546" y="10172"/>
                </a:cubicBezTo>
                <a:cubicBezTo>
                  <a:pt x="21546" y="4562"/>
                  <a:pt x="16731" y="13"/>
                  <a:pt x="10785" y="0"/>
                </a:cubicBezTo>
                <a:cubicBezTo>
                  <a:pt x="10781" y="0"/>
                  <a:pt x="10777" y="0"/>
                  <a:pt x="10773" y="0"/>
                </a:cubicBezTo>
                <a:cubicBezTo>
                  <a:pt x="10769" y="0"/>
                  <a:pt x="10765" y="0"/>
                  <a:pt x="10761" y="0"/>
                </a:cubicBezTo>
                <a:close/>
              </a:path>
            </a:pathLst>
          </a:custGeom>
          <a:solidFill>
            <a:srgbClr val="FFCC00"/>
          </a:solidFill>
          <a:ln w="12700" cap="flat">
            <a:noFill/>
            <a:miter lim="400000"/>
          </a:ln>
          <a:effectLst/>
        </p:spPr>
        <p:txBody>
          <a:bodyPr wrap="square" lIns="50770" tIns="50770" rIns="50770" bIns="50770" numCol="1" anchor="ctr">
            <a:noAutofit/>
          </a:bodyPr>
          <a:lstStyle/>
          <a:p>
            <a:pPr algn="ctr" defTabSz="825417">
              <a:lnSpc>
                <a:spcPts val="5999"/>
              </a:lnSpc>
              <a:spcBef>
                <a:spcPts val="3000"/>
              </a:spcBef>
              <a:defRPr sz="4800" baseline="6250"/>
            </a:pPr>
            <a:endParaRPr sz="4800">
              <a:solidFill>
                <a:schemeClr val="bg1"/>
              </a:solidFill>
            </a:endParaRPr>
          </a:p>
        </p:txBody>
      </p:sp>
      <p:sp>
        <p:nvSpPr>
          <p:cNvPr id="320" name="Music">
            <a:extLst>
              <a:ext uri="{FF2B5EF4-FFF2-40B4-BE49-F238E27FC236}">
                <a16:creationId xmlns="" xmlns:a16="http://schemas.microsoft.com/office/drawing/2014/main" id="{F4AF6FE0-F072-DC4F-A4FA-F1AF2F584BA8}"/>
              </a:ext>
            </a:extLst>
          </p:cNvPr>
          <p:cNvSpPr txBox="1"/>
          <p:nvPr/>
        </p:nvSpPr>
        <p:spPr>
          <a:xfrm>
            <a:off x="-187872" y="6961091"/>
            <a:ext cx="4913028" cy="720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Music</a:t>
            </a:r>
          </a:p>
        </p:txBody>
      </p:sp>
      <p:sp>
        <p:nvSpPr>
          <p:cNvPr id="321" name="Well engineered features">
            <a:extLst>
              <a:ext uri="{FF2B5EF4-FFF2-40B4-BE49-F238E27FC236}">
                <a16:creationId xmlns="" xmlns:a16="http://schemas.microsoft.com/office/drawing/2014/main" id="{DC291705-7176-4146-A26D-29D4D5370D10}"/>
              </a:ext>
            </a:extLst>
          </p:cNvPr>
          <p:cNvSpPr txBox="1"/>
          <p:nvPr/>
        </p:nvSpPr>
        <p:spPr>
          <a:xfrm>
            <a:off x="12931775" y="3492102"/>
            <a:ext cx="9871075" cy="1023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70" tIns="50770" rIns="50770" bIns="50770" anchor="ctr"/>
          <a:lstStyle>
            <a:lvl1pPr defTabSz="825500">
              <a:lnSpc>
                <a:spcPts val="6000"/>
              </a:lnSpc>
              <a:spcBef>
                <a:spcPts val="3000"/>
              </a:spcBef>
              <a:defRPr sz="4600" baseline="6521"/>
            </a:lvl1pPr>
          </a:lstStyle>
          <a:p>
            <a:pPr algn="ctr"/>
            <a:r>
              <a:rPr lang="en-US" sz="3200" baseline="0" dirty="0">
                <a:solidFill>
                  <a:schemeClr val="bg1"/>
                </a:solidFill>
              </a:rPr>
              <a:t>Well engineered features</a:t>
            </a:r>
          </a:p>
        </p:txBody>
      </p:sp>
      <p:pic>
        <p:nvPicPr>
          <p:cNvPr id="365" name="Image" descr="Image">
            <a:extLst>
              <a:ext uri="{FF2B5EF4-FFF2-40B4-BE49-F238E27FC236}">
                <a16:creationId xmlns="" xmlns:a16="http://schemas.microsoft.com/office/drawing/2014/main" id="{21A3D4E6-9BB7-4244-AD42-19A924A2788C}"/>
              </a:ext>
            </a:extLst>
          </p:cNvPr>
          <p:cNvPicPr>
            <a:picLocks noChangeAspect="1"/>
          </p:cNvPicPr>
          <p:nvPr/>
        </p:nvPicPr>
        <p:blipFill>
          <a:blip r:embed="rId4"/>
          <a:srcRect/>
          <a:stretch>
            <a:fillRect/>
          </a:stretch>
        </p:blipFill>
        <p:spPr>
          <a:xfrm>
            <a:off x="5551227" y="11094443"/>
            <a:ext cx="1937272" cy="1929028"/>
          </a:xfrm>
          <a:prstGeom prst="rect">
            <a:avLst/>
          </a:prstGeom>
          <a:ln w="12700">
            <a:miter lim="400000"/>
          </a:ln>
          <a:effectLst>
            <a:outerShdw blurRad="254000" dist="127000" dir="5400000" rotWithShape="0">
              <a:srgbClr val="000000">
                <a:alpha val="70000"/>
              </a:srgbClr>
            </a:outerShdw>
          </a:effectLst>
        </p:spPr>
      </p:pic>
      <p:graphicFrame>
        <p:nvGraphicFramePr>
          <p:cNvPr id="366" name="Table">
            <a:extLst>
              <a:ext uri="{FF2B5EF4-FFF2-40B4-BE49-F238E27FC236}">
                <a16:creationId xmlns="" xmlns:a16="http://schemas.microsoft.com/office/drawing/2014/main" id="{3B750296-689C-AE4E-BF94-BD0FEE82EE2E}"/>
              </a:ext>
            </a:extLst>
          </p:cNvPr>
          <p:cNvGraphicFramePr/>
          <p:nvPr>
            <p:extLst>
              <p:ext uri="{D42A27DB-BD31-4B8C-83A1-F6EECF244321}">
                <p14:modId xmlns:p14="http://schemas.microsoft.com/office/powerpoint/2010/main" val="896539353"/>
              </p:ext>
            </p:extLst>
          </p:nvPr>
        </p:nvGraphicFramePr>
        <p:xfrm>
          <a:off x="12931775" y="4911278"/>
          <a:ext cx="9898220" cy="2982608"/>
        </p:xfrm>
        <a:graphic>
          <a:graphicData uri="http://schemas.openxmlformats.org/drawingml/2006/table">
            <a:tbl>
              <a:tblPr/>
              <a:tblGrid>
                <a:gridCol w="2474555">
                  <a:extLst>
                    <a:ext uri="{9D8B030D-6E8A-4147-A177-3AD203B41FA5}">
                      <a16:colId xmlns="" xmlns:a16="http://schemas.microsoft.com/office/drawing/2014/main" val="20000"/>
                    </a:ext>
                  </a:extLst>
                </a:gridCol>
                <a:gridCol w="2474555">
                  <a:extLst>
                    <a:ext uri="{9D8B030D-6E8A-4147-A177-3AD203B41FA5}">
                      <a16:colId xmlns="" xmlns:a16="http://schemas.microsoft.com/office/drawing/2014/main" val="20001"/>
                    </a:ext>
                  </a:extLst>
                </a:gridCol>
                <a:gridCol w="2474555">
                  <a:extLst>
                    <a:ext uri="{9D8B030D-6E8A-4147-A177-3AD203B41FA5}">
                      <a16:colId xmlns="" xmlns:a16="http://schemas.microsoft.com/office/drawing/2014/main" val="20002"/>
                    </a:ext>
                  </a:extLst>
                </a:gridCol>
                <a:gridCol w="2474555">
                  <a:extLst>
                    <a:ext uri="{9D8B030D-6E8A-4147-A177-3AD203B41FA5}">
                      <a16:colId xmlns="" xmlns:a16="http://schemas.microsoft.com/office/drawing/2014/main" val="20003"/>
                    </a:ext>
                  </a:extLst>
                </a:gridCol>
              </a:tblGrid>
              <a:tr h="745652">
                <a:tc>
                  <a:txBody>
                    <a:bodyPr/>
                    <a:lstStyle/>
                    <a:p>
                      <a:pPr algn="ctr" defTabSz="825500">
                        <a:lnSpc>
                          <a:spcPct val="90000"/>
                        </a:lnSpc>
                        <a:spcBef>
                          <a:spcPts val="500"/>
                        </a:spcBef>
                        <a:defRPr sz="1800"/>
                      </a:pPr>
                      <a:r>
                        <a:rPr sz="2400" b="1" baseline="12500" dirty="0">
                          <a:solidFill>
                            <a:schemeClr val="bg1"/>
                          </a:solidFill>
                        </a:rPr>
                        <a:t>Music track length</a:t>
                      </a:r>
                    </a:p>
                  </a:txBody>
                  <a:tcPr marL="0" marR="0" marT="0" marB="0" anchor="ctr" horzOverflow="overflow">
                    <a:lnL w="12700">
                      <a:miter lim="400000"/>
                    </a:lnL>
                    <a:lnR w="38100" cap="flat" cmpd="sng" algn="ctr">
                      <a:solidFill>
                        <a:schemeClr val="bg1"/>
                      </a:solidFill>
                      <a:prstDash val="solid"/>
                      <a:round/>
                      <a:headEnd type="none" w="med" len="med"/>
                      <a:tailEnd type="none" w="med" len="med"/>
                    </a:lnR>
                    <a:lnT w="12700">
                      <a:miter lim="400000"/>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1" baseline="12500" dirty="0">
                          <a:solidFill>
                            <a:schemeClr val="bg1"/>
                          </a:solidFill>
                        </a:rPr>
                        <a:t>Year</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a:miter lim="400000"/>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1" baseline="12500">
                          <a:solidFill>
                            <a:schemeClr val="bg1"/>
                          </a:solidFill>
                        </a:rPr>
                        <a:t>Rating</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a:miter lim="400000"/>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1" baseline="12500" dirty="0">
                          <a:solidFill>
                            <a:schemeClr val="bg1"/>
                          </a:solidFill>
                        </a:rPr>
                        <a:t>Label</a:t>
                      </a:r>
                    </a:p>
                  </a:txBody>
                  <a:tcPr marL="0" marR="0" marT="0" marB="0" anchor="ctr" horzOverflow="overflow">
                    <a:lnL w="38100" cap="flat" cmpd="sng" algn="ctr">
                      <a:solidFill>
                        <a:schemeClr val="bg1"/>
                      </a:solidFill>
                      <a:prstDash val="solid"/>
                      <a:round/>
                      <a:headEnd type="none" w="med" len="med"/>
                      <a:tailEnd type="none" w="med" len="med"/>
                    </a:lnL>
                    <a:lnR w="12700">
                      <a:miter lim="400000"/>
                    </a:lnR>
                    <a:lnT w="12700">
                      <a:miter lim="400000"/>
                    </a:lnT>
                    <a:lnB w="381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 xmlns:a16="http://schemas.microsoft.com/office/drawing/2014/main" val="10000"/>
                  </a:ext>
                </a:extLst>
              </a:tr>
              <a:tr h="745652">
                <a:tc>
                  <a:txBody>
                    <a:bodyPr/>
                    <a:lstStyle/>
                    <a:p>
                      <a:pPr algn="ctr" defTabSz="825500">
                        <a:lnSpc>
                          <a:spcPct val="90000"/>
                        </a:lnSpc>
                        <a:spcBef>
                          <a:spcPts val="500"/>
                        </a:spcBef>
                        <a:defRPr sz="1800"/>
                      </a:pPr>
                      <a:r>
                        <a:rPr sz="2400" baseline="12500">
                          <a:solidFill>
                            <a:schemeClr val="bg1"/>
                          </a:solidFill>
                        </a:rPr>
                        <a:t>2</a:t>
                      </a:r>
                    </a:p>
                  </a:txBody>
                  <a:tcPr marL="0" marR="0" marT="0" marB="0" anchor="ctr" horzOverflow="overflow">
                    <a:lnL w="12700">
                      <a:miter lim="400000"/>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1990</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3</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1</a:t>
                      </a:r>
                    </a:p>
                  </a:txBody>
                  <a:tcPr marL="0" marR="0" marT="0" marB="0" anchor="ctr" horzOverflow="overflow">
                    <a:lnL w="38100" cap="flat" cmpd="sng" algn="ctr">
                      <a:solidFill>
                        <a:schemeClr val="bg1"/>
                      </a:solidFill>
                      <a:prstDash val="solid"/>
                      <a:round/>
                      <a:headEnd type="none" w="med" len="med"/>
                      <a:tailEnd type="none" w="med" len="med"/>
                    </a:lnL>
                    <a:lnR w="12700">
                      <a:miter lim="400000"/>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 xmlns:a16="http://schemas.microsoft.com/office/drawing/2014/main" val="10001"/>
                  </a:ext>
                </a:extLst>
              </a:tr>
              <a:tr h="745652">
                <a:tc>
                  <a:txBody>
                    <a:bodyPr/>
                    <a:lstStyle/>
                    <a:p>
                      <a:pPr algn="ctr" defTabSz="825500">
                        <a:lnSpc>
                          <a:spcPct val="90000"/>
                        </a:lnSpc>
                        <a:spcBef>
                          <a:spcPts val="500"/>
                        </a:spcBef>
                        <a:defRPr sz="1800"/>
                      </a:pPr>
                      <a:r>
                        <a:rPr sz="2400" baseline="12500">
                          <a:solidFill>
                            <a:schemeClr val="bg1"/>
                          </a:solidFill>
                        </a:rPr>
                        <a:t>3</a:t>
                      </a:r>
                    </a:p>
                  </a:txBody>
                  <a:tcPr marL="0" marR="0" marT="0" marB="0" anchor="ctr" horzOverflow="overflow">
                    <a:lnL w="12700">
                      <a:miter lim="400000"/>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a:solidFill>
                            <a:schemeClr val="bg1"/>
                          </a:solidFill>
                        </a:rPr>
                        <a:t>1950</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5</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0</a:t>
                      </a:r>
                    </a:p>
                  </a:txBody>
                  <a:tcPr marL="0" marR="0" marT="0" marB="0" anchor="ctr" horzOverflow="overflow">
                    <a:lnL w="38100" cap="flat" cmpd="sng" algn="ctr">
                      <a:solidFill>
                        <a:schemeClr val="bg1"/>
                      </a:solidFill>
                      <a:prstDash val="solid"/>
                      <a:round/>
                      <a:headEnd type="none" w="med" len="med"/>
                      <a:tailEnd type="none" w="med" len="med"/>
                    </a:lnL>
                    <a:lnR w="12700">
                      <a:miter lim="400000"/>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 xmlns:a16="http://schemas.microsoft.com/office/drawing/2014/main" val="10002"/>
                  </a:ext>
                </a:extLst>
              </a:tr>
              <a:tr h="745652">
                <a:tc>
                  <a:txBody>
                    <a:bodyPr/>
                    <a:lstStyle/>
                    <a:p>
                      <a:pPr algn="ctr" defTabSz="825500">
                        <a:lnSpc>
                          <a:spcPct val="90000"/>
                        </a:lnSpc>
                        <a:spcBef>
                          <a:spcPts val="500"/>
                        </a:spcBef>
                        <a:defRPr sz="1800"/>
                      </a:pPr>
                      <a:r>
                        <a:rPr sz="2400" baseline="12500">
                          <a:solidFill>
                            <a:schemeClr val="bg1"/>
                          </a:solidFill>
                        </a:rPr>
                        <a:t>15</a:t>
                      </a:r>
                    </a:p>
                  </a:txBody>
                  <a:tcPr marL="0" marR="0" marT="0" marB="0" anchor="ctr" horzOverflow="overflow">
                    <a:lnL w="12700">
                      <a:miter lim="400000"/>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a:miter lim="400000"/>
                    </a:lnB>
                    <a:solidFill>
                      <a:schemeClr val="tx1"/>
                    </a:solidFill>
                  </a:tcPr>
                </a:tc>
                <a:tc>
                  <a:txBody>
                    <a:bodyPr/>
                    <a:lstStyle/>
                    <a:p>
                      <a:pPr algn="ctr" defTabSz="825500">
                        <a:lnSpc>
                          <a:spcPct val="90000"/>
                        </a:lnSpc>
                        <a:spcBef>
                          <a:spcPts val="500"/>
                        </a:spcBef>
                        <a:defRPr sz="1800"/>
                      </a:pPr>
                      <a:r>
                        <a:rPr sz="2400" baseline="12500">
                          <a:solidFill>
                            <a:schemeClr val="bg1"/>
                          </a:solidFill>
                        </a:rPr>
                        <a:t>1970</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a:miter lim="400000"/>
                    </a:lnB>
                    <a:solidFill>
                      <a:schemeClr val="tx1"/>
                    </a:solidFill>
                  </a:tcPr>
                </a:tc>
                <a:tc>
                  <a:txBody>
                    <a:bodyPr/>
                    <a:lstStyle/>
                    <a:p>
                      <a:pPr algn="ctr" defTabSz="825500">
                        <a:lnSpc>
                          <a:spcPct val="90000"/>
                        </a:lnSpc>
                        <a:spcBef>
                          <a:spcPts val="500"/>
                        </a:spcBef>
                        <a:defRPr sz="1800"/>
                      </a:pPr>
                      <a:r>
                        <a:rPr sz="2400" baseline="12500">
                          <a:solidFill>
                            <a:schemeClr val="bg1"/>
                          </a:solidFill>
                        </a:rPr>
                        <a:t>4</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a:miter lim="400000"/>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1</a:t>
                      </a:r>
                    </a:p>
                  </a:txBody>
                  <a:tcPr marL="0" marR="0" marT="0" marB="0" anchor="ctr" horzOverflow="overflow">
                    <a:lnL w="38100" cap="flat" cmpd="sng" algn="ctr">
                      <a:solidFill>
                        <a:schemeClr val="bg1"/>
                      </a:solidFill>
                      <a:prstDash val="solid"/>
                      <a:round/>
                      <a:headEnd type="none" w="med" len="med"/>
                      <a:tailEnd type="none" w="med" len="med"/>
                    </a:lnL>
                    <a:lnR w="12700">
                      <a:miter lim="400000"/>
                    </a:lnR>
                    <a:lnT w="38100" cap="flat" cmpd="sng" algn="ctr">
                      <a:solidFill>
                        <a:schemeClr val="bg1"/>
                      </a:solidFill>
                      <a:prstDash val="solid"/>
                      <a:round/>
                      <a:headEnd type="none" w="med" len="med"/>
                      <a:tailEnd type="none" w="med" len="med"/>
                    </a:lnT>
                    <a:lnB w="12700">
                      <a:miter lim="400000"/>
                    </a:lnB>
                    <a:solidFill>
                      <a:schemeClr val="tx1">
                        <a:lumMod val="85000"/>
                        <a:lumOff val="15000"/>
                      </a:schemeClr>
                    </a:solidFill>
                  </a:tcPr>
                </a:tc>
                <a:extLst>
                  <a:ext uri="{0D108BD9-81ED-4DB2-BD59-A6C34878D82A}">
                    <a16:rowId xmlns="" xmlns:a16="http://schemas.microsoft.com/office/drawing/2014/main" val="10003"/>
                  </a:ext>
                </a:extLst>
              </a:tr>
            </a:tbl>
          </a:graphicData>
        </a:graphic>
      </p:graphicFrame>
      <p:sp>
        <p:nvSpPr>
          <p:cNvPr id="368" name="End2End with Deep NN">
            <a:extLst>
              <a:ext uri="{FF2B5EF4-FFF2-40B4-BE49-F238E27FC236}">
                <a16:creationId xmlns="" xmlns:a16="http://schemas.microsoft.com/office/drawing/2014/main" id="{36873C3C-CCDB-FC4B-B446-CE86FAB19A13}"/>
              </a:ext>
            </a:extLst>
          </p:cNvPr>
          <p:cNvSpPr txBox="1"/>
          <p:nvPr/>
        </p:nvSpPr>
        <p:spPr>
          <a:xfrm>
            <a:off x="1598789" y="9670561"/>
            <a:ext cx="9861374" cy="726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70" tIns="50770" rIns="50770" bIns="50770" anchor="ctr"/>
          <a:lstStyle>
            <a:lvl1pPr defTabSz="825500">
              <a:lnSpc>
                <a:spcPts val="6000"/>
              </a:lnSpc>
              <a:spcBef>
                <a:spcPts val="3000"/>
              </a:spcBef>
              <a:defRPr sz="4600" baseline="6521"/>
            </a:lvl1pPr>
          </a:lstStyle>
          <a:p>
            <a:pPr algn="ctr"/>
            <a:r>
              <a:rPr lang="en-US" sz="3200" baseline="0" dirty="0">
                <a:solidFill>
                  <a:schemeClr val="bg1"/>
                </a:solidFill>
              </a:rPr>
              <a:t>End2End with Deep NN</a:t>
            </a:r>
          </a:p>
        </p:txBody>
      </p:sp>
      <p:sp>
        <p:nvSpPr>
          <p:cNvPr id="370" name="GBDT">
            <a:extLst>
              <a:ext uri="{FF2B5EF4-FFF2-40B4-BE49-F238E27FC236}">
                <a16:creationId xmlns="" xmlns:a16="http://schemas.microsoft.com/office/drawing/2014/main" id="{B5013820-8030-114D-96EA-03EF40ED9E72}"/>
              </a:ext>
            </a:extLst>
          </p:cNvPr>
          <p:cNvSpPr txBox="1"/>
          <p:nvPr/>
        </p:nvSpPr>
        <p:spPr>
          <a:xfrm>
            <a:off x="12931775" y="9708186"/>
            <a:ext cx="9851849" cy="7260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70" tIns="50770" rIns="50770" bIns="50770" anchor="ctr"/>
          <a:lstStyle>
            <a:lvl1pPr defTabSz="825500">
              <a:lnSpc>
                <a:spcPts val="6000"/>
              </a:lnSpc>
              <a:spcBef>
                <a:spcPts val="3000"/>
              </a:spcBef>
              <a:defRPr sz="4600" baseline="6521"/>
            </a:lvl1pPr>
          </a:lstStyle>
          <a:p>
            <a:pPr algn="ctr"/>
            <a:r>
              <a:rPr lang="en-US" sz="3200" baseline="0" dirty="0">
                <a:solidFill>
                  <a:schemeClr val="bg1"/>
                </a:solidFill>
              </a:rPr>
              <a:t>GBDT</a:t>
            </a:r>
          </a:p>
        </p:txBody>
      </p:sp>
      <p:pic>
        <p:nvPicPr>
          <p:cNvPr id="463" name="cifar-10.png" descr="cifar-10.png">
            <a:extLst>
              <a:ext uri="{FF2B5EF4-FFF2-40B4-BE49-F238E27FC236}">
                <a16:creationId xmlns="" xmlns:a16="http://schemas.microsoft.com/office/drawing/2014/main" id="{C67E1EC9-626A-4948-BF4A-A06FDC1F8391}"/>
              </a:ext>
            </a:extLst>
          </p:cNvPr>
          <p:cNvPicPr>
            <a:picLocks noChangeAspect="1"/>
          </p:cNvPicPr>
          <p:nvPr/>
        </p:nvPicPr>
        <p:blipFill>
          <a:blip r:embed="rId5"/>
          <a:stretch>
            <a:fillRect/>
          </a:stretch>
        </p:blipFill>
        <p:spPr>
          <a:xfrm>
            <a:off x="7179145" y="5328502"/>
            <a:ext cx="1179332" cy="1189078"/>
          </a:xfrm>
          <a:prstGeom prst="rect">
            <a:avLst/>
          </a:prstGeom>
          <a:ln w="12700" cap="flat">
            <a:noFill/>
            <a:miter lim="400000"/>
          </a:ln>
          <a:effectLst/>
        </p:spPr>
      </p:pic>
      <p:sp>
        <p:nvSpPr>
          <p:cNvPr id="464" name="Images">
            <a:extLst>
              <a:ext uri="{FF2B5EF4-FFF2-40B4-BE49-F238E27FC236}">
                <a16:creationId xmlns="" xmlns:a16="http://schemas.microsoft.com/office/drawing/2014/main" id="{61AEF03B-5F4D-1F47-9330-FCA2E4A1552E}"/>
              </a:ext>
            </a:extLst>
          </p:cNvPr>
          <p:cNvSpPr txBox="1"/>
          <p:nvPr/>
        </p:nvSpPr>
        <p:spPr>
          <a:xfrm>
            <a:off x="6046750" y="6961091"/>
            <a:ext cx="3444123" cy="720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Images</a:t>
            </a:r>
          </a:p>
        </p:txBody>
      </p:sp>
      <p:cxnSp>
        <p:nvCxnSpPr>
          <p:cNvPr id="175" name="Прямая со стрелкой 174">
            <a:extLst>
              <a:ext uri="{FF2B5EF4-FFF2-40B4-BE49-F238E27FC236}">
                <a16:creationId xmlns="" xmlns:a16="http://schemas.microsoft.com/office/drawing/2014/main" id="{56C57A3F-0DA2-794F-98E9-E9F3582ADA0C}"/>
              </a:ext>
            </a:extLst>
          </p:cNvPr>
          <p:cNvCxnSpPr>
            <a:cxnSpLocks/>
          </p:cNvCxnSpPr>
          <p:nvPr/>
        </p:nvCxnSpPr>
        <p:spPr>
          <a:xfrm>
            <a:off x="17844923" y="8591550"/>
            <a:ext cx="0" cy="733425"/>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180" name="Прямая со стрелкой 179">
            <a:extLst>
              <a:ext uri="{FF2B5EF4-FFF2-40B4-BE49-F238E27FC236}">
                <a16:creationId xmlns="" xmlns:a16="http://schemas.microsoft.com/office/drawing/2014/main" id="{86C60944-84F3-8C48-8B13-8BC8207F4EF7}"/>
              </a:ext>
            </a:extLst>
          </p:cNvPr>
          <p:cNvCxnSpPr>
            <a:cxnSpLocks/>
          </p:cNvCxnSpPr>
          <p:nvPr/>
        </p:nvCxnSpPr>
        <p:spPr>
          <a:xfrm>
            <a:off x="6506353" y="8591550"/>
            <a:ext cx="0" cy="733425"/>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grpSp>
        <p:nvGrpSpPr>
          <p:cNvPr id="29" name="Группа 28">
            <a:extLst>
              <a:ext uri="{FF2B5EF4-FFF2-40B4-BE49-F238E27FC236}">
                <a16:creationId xmlns="" xmlns:a16="http://schemas.microsoft.com/office/drawing/2014/main" id="{C0E8BE74-F758-3D48-B796-B2E3D9094575}"/>
              </a:ext>
            </a:extLst>
          </p:cNvPr>
          <p:cNvGrpSpPr/>
          <p:nvPr/>
        </p:nvGrpSpPr>
        <p:grpSpPr>
          <a:xfrm>
            <a:off x="6499597" y="1396040"/>
            <a:ext cx="11383219" cy="975685"/>
            <a:chOff x="6499597" y="1396040"/>
            <a:chExt cx="11383219" cy="975685"/>
          </a:xfrm>
        </p:grpSpPr>
        <p:grpSp>
          <p:nvGrpSpPr>
            <p:cNvPr id="28" name="Группа 27">
              <a:extLst>
                <a:ext uri="{FF2B5EF4-FFF2-40B4-BE49-F238E27FC236}">
                  <a16:creationId xmlns="" xmlns:a16="http://schemas.microsoft.com/office/drawing/2014/main" id="{2D239646-656E-9C4E-8DDF-108AC94375F0}"/>
                </a:ext>
              </a:extLst>
            </p:cNvPr>
            <p:cNvGrpSpPr/>
            <p:nvPr/>
          </p:nvGrpSpPr>
          <p:grpSpPr>
            <a:xfrm>
              <a:off x="15487717" y="1398396"/>
              <a:ext cx="2395099" cy="973329"/>
              <a:chOff x="15487717" y="1398396"/>
              <a:chExt cx="2395099" cy="973329"/>
            </a:xfrm>
          </p:grpSpPr>
          <p:cxnSp>
            <p:nvCxnSpPr>
              <p:cNvPr id="181" name="Прямая со стрелкой 180">
                <a:extLst>
                  <a:ext uri="{FF2B5EF4-FFF2-40B4-BE49-F238E27FC236}">
                    <a16:creationId xmlns="" xmlns:a16="http://schemas.microsoft.com/office/drawing/2014/main" id="{5FD4E64A-A82A-CE40-93BE-28E039B70032}"/>
                  </a:ext>
                </a:extLst>
              </p:cNvPr>
              <p:cNvCxnSpPr>
                <a:cxnSpLocks/>
              </p:cNvCxnSpPr>
              <p:nvPr/>
            </p:nvCxnSpPr>
            <p:spPr>
              <a:xfrm>
                <a:off x="17882816" y="1398396"/>
                <a:ext cx="0" cy="973329"/>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182" name="Прямая со стрелкой 181">
                <a:extLst>
                  <a:ext uri="{FF2B5EF4-FFF2-40B4-BE49-F238E27FC236}">
                    <a16:creationId xmlns="" xmlns:a16="http://schemas.microsoft.com/office/drawing/2014/main" id="{EF751310-87FB-2F4E-A565-BC3A89184611}"/>
                  </a:ext>
                </a:extLst>
              </p:cNvPr>
              <p:cNvCxnSpPr>
                <a:cxnSpLocks/>
              </p:cNvCxnSpPr>
              <p:nvPr/>
            </p:nvCxnSpPr>
            <p:spPr>
              <a:xfrm>
                <a:off x="15487717" y="1398396"/>
                <a:ext cx="2393168" cy="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187" name="Группа 186">
              <a:extLst>
                <a:ext uri="{FF2B5EF4-FFF2-40B4-BE49-F238E27FC236}">
                  <a16:creationId xmlns="" xmlns:a16="http://schemas.microsoft.com/office/drawing/2014/main" id="{BBD5E823-AF87-3F41-8C64-FA73E53C610A}"/>
                </a:ext>
              </a:extLst>
            </p:cNvPr>
            <p:cNvGrpSpPr/>
            <p:nvPr/>
          </p:nvGrpSpPr>
          <p:grpSpPr>
            <a:xfrm flipH="1">
              <a:off x="6499597" y="1396040"/>
              <a:ext cx="2395099" cy="973329"/>
              <a:chOff x="15487717" y="1398396"/>
              <a:chExt cx="2395099" cy="973329"/>
            </a:xfrm>
          </p:grpSpPr>
          <p:cxnSp>
            <p:nvCxnSpPr>
              <p:cNvPr id="188" name="Прямая со стрелкой 187">
                <a:extLst>
                  <a:ext uri="{FF2B5EF4-FFF2-40B4-BE49-F238E27FC236}">
                    <a16:creationId xmlns="" xmlns:a16="http://schemas.microsoft.com/office/drawing/2014/main" id="{850F2B86-6030-604F-98C1-44F2BC81E435}"/>
                  </a:ext>
                </a:extLst>
              </p:cNvPr>
              <p:cNvCxnSpPr>
                <a:cxnSpLocks/>
              </p:cNvCxnSpPr>
              <p:nvPr/>
            </p:nvCxnSpPr>
            <p:spPr>
              <a:xfrm>
                <a:off x="17882816" y="1398396"/>
                <a:ext cx="0" cy="973329"/>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189" name="Прямая со стрелкой 188">
                <a:extLst>
                  <a:ext uri="{FF2B5EF4-FFF2-40B4-BE49-F238E27FC236}">
                    <a16:creationId xmlns="" xmlns:a16="http://schemas.microsoft.com/office/drawing/2014/main" id="{6044CB6C-2D68-7C4D-91AF-12219F27C3F9}"/>
                  </a:ext>
                </a:extLst>
              </p:cNvPr>
              <p:cNvCxnSpPr>
                <a:cxnSpLocks/>
              </p:cNvCxnSpPr>
              <p:nvPr/>
            </p:nvCxnSpPr>
            <p:spPr>
              <a:xfrm>
                <a:off x="15487717" y="1398396"/>
                <a:ext cx="2393168" cy="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6365657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bg1"/>
                </a:solidFill>
              </a:rPr>
              <a:t>Parameters with effect on quality</a:t>
            </a:r>
            <a:endParaRPr lang="ru-RU" dirty="0">
              <a:solidFill>
                <a:schemeClr val="bg1"/>
              </a:solidFill>
            </a:endParaRPr>
          </a:p>
        </p:txBody>
      </p:sp>
      <p:sp>
        <p:nvSpPr>
          <p:cNvPr id="4" name="Объект 3"/>
          <p:cNvSpPr>
            <a:spLocks noGrp="1"/>
          </p:cNvSpPr>
          <p:nvPr>
            <p:ph idx="1"/>
          </p:nvPr>
        </p:nvSpPr>
        <p:spPr/>
        <p:txBody>
          <a:bodyPr/>
          <a:lstStyle/>
          <a:p>
            <a:r>
              <a:rPr lang="en-US" dirty="0" smtClean="0"/>
              <a:t>^</a:t>
            </a:r>
            <a:endParaRPr lang="ru-RU" dirty="0"/>
          </a:p>
        </p:txBody>
      </p:sp>
      <p:sp>
        <p:nvSpPr>
          <p:cNvPr id="24" name="Объект 2"/>
          <p:cNvSpPr txBox="1">
            <a:spLocks/>
          </p:cNvSpPr>
          <p:nvPr/>
        </p:nvSpPr>
        <p:spPr>
          <a:xfrm>
            <a:off x="1587600" y="3151762"/>
            <a:ext cx="21224775" cy="8727502"/>
          </a:xfrm>
          <a:prstGeom prst="rect">
            <a:avLst/>
          </a:prstGeom>
        </p:spPr>
        <p:txBody>
          <a:bodyPr vert="horz" lIns="0" tIns="0" rIns="0" bIns="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dirty="0" smtClean="0">
                <a:solidFill>
                  <a:srgbClr val="FFFFFF"/>
                </a:solidFill>
              </a:rPr>
              <a:t>Automatic leaning rate selection</a:t>
            </a:r>
          </a:p>
          <a:p>
            <a:pPr lvl="2"/>
            <a:r>
              <a:rPr lang="en-US" dirty="0" smtClean="0">
                <a:solidFill>
                  <a:srgbClr val="FFFFFF"/>
                </a:solidFill>
              </a:rPr>
              <a:t>Different tree growing strategies</a:t>
            </a:r>
          </a:p>
          <a:p>
            <a:pPr lvl="2"/>
            <a:r>
              <a:rPr lang="en-US" dirty="0" smtClean="0">
                <a:solidFill>
                  <a:srgbClr val="FFFFFF"/>
                </a:solidFill>
              </a:rPr>
              <a:t>Separate quantization for “golden” features</a:t>
            </a:r>
          </a:p>
          <a:p>
            <a:pPr lvl="2"/>
            <a:r>
              <a:rPr lang="en-US" dirty="0" smtClean="0">
                <a:solidFill>
                  <a:srgbClr val="FFFFFF"/>
                </a:solidFill>
              </a:rPr>
              <a:t>Improved sampling “MVS”</a:t>
            </a:r>
          </a:p>
          <a:p>
            <a:pPr lvl="2"/>
            <a:r>
              <a:rPr lang="en-US" dirty="0" smtClean="0">
                <a:solidFill>
                  <a:srgbClr val="FFFFFF"/>
                </a:solidFill>
              </a:rPr>
              <a:t>Exact calculation for leaf values in some modes</a:t>
            </a:r>
            <a:endParaRPr lang="en-US" dirty="0">
              <a:solidFill>
                <a:srgbClr val="FFFFFF"/>
              </a:solidFill>
            </a:endParaRPr>
          </a:p>
        </p:txBody>
      </p:sp>
    </p:spTree>
    <p:extLst>
      <p:ext uri="{BB962C8B-B14F-4D97-AF65-F5344CB8AC3E}">
        <p14:creationId xmlns:p14="http://schemas.microsoft.com/office/powerpoint/2010/main" val="9663554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bg1"/>
                </a:solidFill>
              </a:rPr>
              <a:t>Training on Large Data</a:t>
            </a:r>
            <a:endParaRPr lang="ru-RU" dirty="0">
              <a:solidFill>
                <a:schemeClr val="bg1"/>
              </a:solidFill>
            </a:endParaRPr>
          </a:p>
        </p:txBody>
      </p:sp>
      <p:sp>
        <p:nvSpPr>
          <p:cNvPr id="4" name="Объект 3"/>
          <p:cNvSpPr>
            <a:spLocks noGrp="1"/>
          </p:cNvSpPr>
          <p:nvPr>
            <p:ph idx="1"/>
          </p:nvPr>
        </p:nvSpPr>
        <p:spPr/>
        <p:txBody>
          <a:bodyPr/>
          <a:lstStyle/>
          <a:p>
            <a:r>
              <a:rPr lang="en-US" dirty="0" smtClean="0"/>
              <a:t>^</a:t>
            </a:r>
            <a:endParaRPr lang="ru-RU" dirty="0"/>
          </a:p>
        </p:txBody>
      </p:sp>
      <p:sp>
        <p:nvSpPr>
          <p:cNvPr id="24" name="Объект 2"/>
          <p:cNvSpPr txBox="1">
            <a:spLocks/>
          </p:cNvSpPr>
          <p:nvPr/>
        </p:nvSpPr>
        <p:spPr>
          <a:xfrm>
            <a:off x="1587600" y="3151762"/>
            <a:ext cx="21224775" cy="8727502"/>
          </a:xfrm>
          <a:prstGeom prst="rect">
            <a:avLst/>
          </a:prstGeom>
        </p:spPr>
        <p:txBody>
          <a:bodyPr vert="horz" lIns="0" tIns="0" rIns="0" bIns="0" rtlCol="0" anchor="t">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4037" lvl="2" indent="0">
              <a:buFont typeface="Yandex Sans Text Light" panose="02000000000000000000" pitchFamily="2" charset="-52"/>
              <a:buNone/>
            </a:pPr>
            <a:r>
              <a:rPr lang="en-US" dirty="0" smtClean="0">
                <a:solidFill>
                  <a:srgbClr val="FFFFFF"/>
                </a:solidFill>
              </a:rPr>
              <a:t>Local Quantization:</a:t>
            </a:r>
          </a:p>
          <a:p>
            <a:pPr lvl="2">
              <a:buFontTx/>
              <a:buChar char="-"/>
            </a:pPr>
            <a:r>
              <a:rPr lang="en-US" dirty="0" smtClean="0">
                <a:solidFill>
                  <a:srgbClr val="FFFFFF"/>
                </a:solidFill>
              </a:rPr>
              <a:t>Compressing huge dataset to quantized form</a:t>
            </a:r>
          </a:p>
          <a:p>
            <a:pPr lvl="2">
              <a:buFontTx/>
              <a:buChar char="-"/>
            </a:pPr>
            <a:r>
              <a:rPr lang="en-US" dirty="0" smtClean="0">
                <a:solidFill>
                  <a:srgbClr val="FFFFFF"/>
                </a:solidFill>
              </a:rPr>
              <a:t>Training on a single machine with 8 Volta GPUs on hundred gigabyte datasets</a:t>
            </a:r>
            <a:endParaRPr lang="en-US" dirty="0">
              <a:solidFill>
                <a:srgbClr val="FFFFFF"/>
              </a:solidFill>
            </a:endParaRPr>
          </a:p>
          <a:p>
            <a:pPr lvl="2">
              <a:buFontTx/>
              <a:buChar char="-"/>
            </a:pPr>
            <a:r>
              <a:rPr lang="en-US" dirty="0" smtClean="0">
                <a:solidFill>
                  <a:srgbClr val="FFFFFF"/>
                </a:solidFill>
              </a:rPr>
              <a:t>Most datasets fit to memory of one machine</a:t>
            </a:r>
          </a:p>
        </p:txBody>
      </p:sp>
    </p:spTree>
    <p:extLst>
      <p:ext uri="{BB962C8B-B14F-4D97-AF65-F5344CB8AC3E}">
        <p14:creationId xmlns:p14="http://schemas.microsoft.com/office/powerpoint/2010/main" val="37607837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bg1"/>
                </a:solidFill>
              </a:rPr>
              <a:t>New Model Analysis tools</a:t>
            </a:r>
            <a:endParaRPr lang="ru-RU" dirty="0">
              <a:solidFill>
                <a:schemeClr val="bg1"/>
              </a:solidFill>
            </a:endParaRPr>
          </a:p>
        </p:txBody>
      </p:sp>
      <p:sp>
        <p:nvSpPr>
          <p:cNvPr id="4" name="Объект 3"/>
          <p:cNvSpPr>
            <a:spLocks noGrp="1"/>
          </p:cNvSpPr>
          <p:nvPr>
            <p:ph idx="1"/>
          </p:nvPr>
        </p:nvSpPr>
        <p:spPr/>
        <p:txBody>
          <a:bodyPr/>
          <a:lstStyle/>
          <a:p>
            <a:r>
              <a:rPr lang="en-US" dirty="0" smtClean="0"/>
              <a:t>^</a:t>
            </a:r>
            <a:endParaRPr lang="ru-RU" dirty="0"/>
          </a:p>
        </p:txBody>
      </p:sp>
      <p:sp>
        <p:nvSpPr>
          <p:cNvPr id="24" name="Объект 2"/>
          <p:cNvSpPr txBox="1">
            <a:spLocks/>
          </p:cNvSpPr>
          <p:nvPr/>
        </p:nvSpPr>
        <p:spPr>
          <a:xfrm>
            <a:off x="1587600" y="3151762"/>
            <a:ext cx="21224775" cy="8727502"/>
          </a:xfrm>
          <a:prstGeom prst="rect">
            <a:avLst/>
          </a:prstGeom>
        </p:spPr>
        <p:txBody>
          <a:bodyPr vert="horz" lIns="0" tIns="0" rIns="0" bIns="0" rtlCol="0" anchor="t">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dirty="0" smtClean="0">
                <a:solidFill>
                  <a:srgbClr val="FFFFFF"/>
                </a:solidFill>
              </a:rPr>
              <a:t>Per feature </a:t>
            </a:r>
            <a:r>
              <a:rPr lang="en-US" dirty="0">
                <a:solidFill>
                  <a:srgbClr val="FFFFFF"/>
                </a:solidFill>
              </a:rPr>
              <a:t>m</a:t>
            </a:r>
            <a:r>
              <a:rPr lang="en-US" dirty="0" smtClean="0">
                <a:solidFill>
                  <a:srgbClr val="FFFFFF"/>
                </a:solidFill>
              </a:rPr>
              <a:t>odel analysis charts</a:t>
            </a:r>
          </a:p>
          <a:p>
            <a:pPr lvl="2"/>
            <a:r>
              <a:rPr lang="en-US" dirty="0" smtClean="0">
                <a:solidFill>
                  <a:srgbClr val="FFFFFF"/>
                </a:solidFill>
              </a:rPr>
              <a:t>New types of feature importance</a:t>
            </a:r>
          </a:p>
          <a:p>
            <a:pPr lvl="2"/>
            <a:r>
              <a:rPr lang="en-US" dirty="0" smtClean="0">
                <a:solidFill>
                  <a:srgbClr val="FFFFFF"/>
                </a:solidFill>
              </a:rPr>
              <a:t>Tree visualization</a:t>
            </a:r>
          </a:p>
          <a:p>
            <a:pPr lvl="2"/>
            <a:r>
              <a:rPr lang="en-US" dirty="0" smtClean="0">
                <a:solidFill>
                  <a:srgbClr val="FFFFFF"/>
                </a:solidFill>
              </a:rPr>
              <a:t>Ranking analysis</a:t>
            </a:r>
          </a:p>
        </p:txBody>
      </p:sp>
      <p:pic>
        <p:nvPicPr>
          <p:cNvPr id="3076" name="Picture 4" descr="https://yastatic.net/doccenter/images/tech2.yandex.com/en/catboost/doc/freeze/K-J1rAQSzn70KSvR8hmWiOeTov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08112" y="2375493"/>
            <a:ext cx="12385590" cy="1028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4567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Прямоугольник 17">
            <a:extLst>
              <a:ext uri="{FF2B5EF4-FFF2-40B4-BE49-F238E27FC236}">
                <a16:creationId xmlns="" xmlns:a16="http://schemas.microsoft.com/office/drawing/2014/main" id="{148949D9-2EC0-1D47-A143-D47BFC66D449}"/>
              </a:ext>
            </a:extLst>
          </p:cNvPr>
          <p:cNvSpPr/>
          <p:nvPr/>
        </p:nvSpPr>
        <p:spPr>
          <a:xfrm>
            <a:off x="1579564" y="2937453"/>
            <a:ext cx="21232812" cy="9113011"/>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rgbClr val="000000"/>
              </a:solidFill>
            </a:endParaRPr>
          </a:p>
        </p:txBody>
      </p:sp>
      <p:sp>
        <p:nvSpPr>
          <p:cNvPr id="2" name="Заголовок 1"/>
          <p:cNvSpPr>
            <a:spLocks noGrp="1"/>
          </p:cNvSpPr>
          <p:nvPr>
            <p:ph type="title"/>
          </p:nvPr>
        </p:nvSpPr>
        <p:spPr/>
        <p:txBody>
          <a:bodyPr/>
          <a:lstStyle/>
          <a:p>
            <a:r>
              <a:rPr lang="en-US" dirty="0" smtClean="0">
                <a:solidFill>
                  <a:schemeClr val="bg1"/>
                </a:solidFill>
              </a:rPr>
              <a:t>Integration </a:t>
            </a:r>
            <a:r>
              <a:rPr lang="en-US" dirty="0">
                <a:solidFill>
                  <a:schemeClr val="bg1"/>
                </a:solidFill>
              </a:rPr>
              <a:t>in production</a:t>
            </a:r>
            <a:endParaRPr lang="ru-RU" dirty="0">
              <a:solidFill>
                <a:schemeClr val="bg1"/>
              </a:solidFill>
            </a:endParaRPr>
          </a:p>
        </p:txBody>
      </p:sp>
      <p:grpSp>
        <p:nvGrpSpPr>
          <p:cNvPr id="19" name="Группа 18">
            <a:extLst>
              <a:ext uri="{FF2B5EF4-FFF2-40B4-BE49-F238E27FC236}">
                <a16:creationId xmlns="" xmlns:a16="http://schemas.microsoft.com/office/drawing/2014/main" id="{C830A927-67DD-D246-AD3D-9BCF3CB44634}"/>
              </a:ext>
            </a:extLst>
          </p:cNvPr>
          <p:cNvGrpSpPr/>
          <p:nvPr/>
        </p:nvGrpSpPr>
        <p:grpSpPr>
          <a:xfrm>
            <a:off x="2353947" y="3960445"/>
            <a:ext cx="19674519" cy="7071460"/>
            <a:chOff x="1613441" y="3127687"/>
            <a:chExt cx="21170969" cy="7609317"/>
          </a:xfrm>
        </p:grpSpPr>
        <p:pic>
          <p:nvPicPr>
            <p:cNvPr id="20" name="Picture 8" descr="Text in light blue serif capital letters on white background and very large light blue sans-serif letter C.">
              <a:extLst>
                <a:ext uri="{FF2B5EF4-FFF2-40B4-BE49-F238E27FC236}">
                  <a16:creationId xmlns="" xmlns:a16="http://schemas.microsoft.com/office/drawing/2014/main" id="{34601451-F2CE-364A-861A-CE785CE65D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3441" y="3127687"/>
              <a:ext cx="3439459" cy="365442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R logo.svg">
              <a:extLst>
                <a:ext uri="{FF2B5EF4-FFF2-40B4-BE49-F238E27FC236}">
                  <a16:creationId xmlns="" xmlns:a16="http://schemas.microsoft.com/office/drawing/2014/main" id="{9A02B51A-7C06-F741-A7C3-24287FAAD3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8730" y="8184040"/>
              <a:ext cx="2750337" cy="21315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s://miro.medium.com/max/256/1*CVN6qAJuZsSKh6w2c0TQZg.png">
              <a:extLst>
                <a:ext uri="{FF2B5EF4-FFF2-40B4-BE49-F238E27FC236}">
                  <a16:creationId xmlns="" xmlns:a16="http://schemas.microsoft.com/office/drawing/2014/main" id="{C8783727-3B6A-AB40-BF66-C371F6780E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4621" y="7762587"/>
              <a:ext cx="2974417" cy="297441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ISO C++ Logo.svg">
              <a:extLst>
                <a:ext uri="{FF2B5EF4-FFF2-40B4-BE49-F238E27FC236}">
                  <a16:creationId xmlns="" xmlns:a16="http://schemas.microsoft.com/office/drawing/2014/main" id="{D35BAF9E-1BD2-B546-85A2-B7B566DD8F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75133" y="3505966"/>
              <a:ext cx="2578748" cy="289786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C Sharp wordmark.svg">
              <a:extLst>
                <a:ext uri="{FF2B5EF4-FFF2-40B4-BE49-F238E27FC236}">
                  <a16:creationId xmlns="" xmlns:a16="http://schemas.microsoft.com/office/drawing/2014/main" id="{AED72AF3-AF18-924B-AFCE-CB9510F118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668547" y="3505157"/>
              <a:ext cx="2899486" cy="2899486"/>
            </a:xfrm>
            <a:prstGeom prst="rect">
              <a:avLst/>
            </a:prstGeom>
            <a:noFill/>
            <a:extLst>
              <a:ext uri="{909E8E84-426E-40DD-AFC4-6F175D3DCCD1}">
                <a14:hiddenFill xmlns:a14="http://schemas.microsoft.com/office/drawing/2010/main">
                  <a:solidFill>
                    <a:srgbClr val="FFFFFF"/>
                  </a:solidFill>
                </a14:hiddenFill>
              </a:ext>
            </a:extLst>
          </p:spPr>
        </p:pic>
        <p:pic>
          <p:nvPicPr>
            <p:cNvPr id="25" name="Объект 16">
              <a:extLst>
                <a:ext uri="{FF2B5EF4-FFF2-40B4-BE49-F238E27FC236}">
                  <a16:creationId xmlns="" xmlns:a16="http://schemas.microsoft.com/office/drawing/2014/main" id="{EAD67392-65C0-EA45-96B4-A59FB563610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0494031" y="4410097"/>
              <a:ext cx="4219725" cy="1239816"/>
            </a:xfrm>
            <a:prstGeom prst="rect">
              <a:avLst/>
            </a:prstGeom>
          </p:spPr>
        </p:pic>
        <p:pic>
          <p:nvPicPr>
            <p:cNvPr id="26" name="Picture 12" descr="Rust programming language black logo.svg">
              <a:extLst>
                <a:ext uri="{FF2B5EF4-FFF2-40B4-BE49-F238E27FC236}">
                  <a16:creationId xmlns="" xmlns:a16="http://schemas.microsoft.com/office/drawing/2014/main" id="{4198D8BD-F345-A640-A7E5-F9B086782E1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87275" y="7914189"/>
              <a:ext cx="2671212" cy="267121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4" descr="PMML Logo.png">
              <a:extLst>
                <a:ext uri="{FF2B5EF4-FFF2-40B4-BE49-F238E27FC236}">
                  <a16:creationId xmlns="" xmlns:a16="http://schemas.microsoft.com/office/drawing/2014/main" id="{FEF23101-9BC5-0142-B59D-4B00EA77FB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14927" y="8370608"/>
              <a:ext cx="3269961" cy="175837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ONNX logo main.png">
              <a:extLst>
                <a:ext uri="{FF2B5EF4-FFF2-40B4-BE49-F238E27FC236}">
                  <a16:creationId xmlns="" xmlns:a16="http://schemas.microsoft.com/office/drawing/2014/main" id="{DA67CBC6-2A0C-3848-87BE-CEEA889B1B0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784204" y="8863831"/>
              <a:ext cx="3000206" cy="77192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Java logo.svg">
              <a:extLst>
                <a:ext uri="{FF2B5EF4-FFF2-40B4-BE49-F238E27FC236}">
                  <a16:creationId xmlns="" xmlns:a16="http://schemas.microsoft.com/office/drawing/2014/main" id="{83DF8ED0-0A17-C745-87B7-72EA55E2182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548755" y="3485090"/>
              <a:ext cx="1603066" cy="2939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760992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solidFill>
                  <a:schemeClr val="bg1"/>
                </a:solidFill>
              </a:rPr>
              <a:t>Speedups</a:t>
            </a:r>
            <a:endParaRPr lang="ru-RU" dirty="0">
              <a:solidFill>
                <a:schemeClr val="bg1"/>
              </a:solidFill>
            </a:endParaRPr>
          </a:p>
        </p:txBody>
      </p:sp>
      <p:sp>
        <p:nvSpPr>
          <p:cNvPr id="4" name="Объект 3"/>
          <p:cNvSpPr>
            <a:spLocks noGrp="1"/>
          </p:cNvSpPr>
          <p:nvPr>
            <p:ph idx="1"/>
          </p:nvPr>
        </p:nvSpPr>
        <p:spPr/>
        <p:txBody>
          <a:bodyPr/>
          <a:lstStyle/>
          <a:p>
            <a:r>
              <a:rPr lang="en-US" dirty="0" smtClean="0"/>
              <a:t>^</a:t>
            </a:r>
            <a:endParaRPr lang="ru-RU" dirty="0"/>
          </a:p>
        </p:txBody>
      </p:sp>
      <p:sp>
        <p:nvSpPr>
          <p:cNvPr id="24" name="Объект 2"/>
          <p:cNvSpPr txBox="1">
            <a:spLocks/>
          </p:cNvSpPr>
          <p:nvPr/>
        </p:nvSpPr>
        <p:spPr>
          <a:xfrm>
            <a:off x="1587600" y="3151762"/>
            <a:ext cx="21224775" cy="8727502"/>
          </a:xfrm>
          <a:prstGeom prst="rect">
            <a:avLst/>
          </a:prstGeom>
        </p:spPr>
        <p:txBody>
          <a:bodyPr vert="horz" lIns="0" tIns="0" rIns="0" bIns="0" rtlCol="0" anchor="t">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buFontTx/>
              <a:buChar char="-"/>
            </a:pPr>
            <a:r>
              <a:rPr lang="en-US" dirty="0" smtClean="0">
                <a:solidFill>
                  <a:srgbClr val="FFFFFF"/>
                </a:solidFill>
              </a:rPr>
              <a:t>Huge speedups of preprocessing</a:t>
            </a:r>
          </a:p>
          <a:p>
            <a:pPr lvl="2">
              <a:buFontTx/>
              <a:buChar char="-"/>
            </a:pPr>
            <a:r>
              <a:rPr lang="en-US" dirty="0" smtClean="0">
                <a:solidFill>
                  <a:srgbClr val="FFFFFF"/>
                </a:solidFill>
              </a:rPr>
              <a:t>Sparse data support</a:t>
            </a:r>
          </a:p>
          <a:p>
            <a:pPr lvl="2">
              <a:buFontTx/>
              <a:buChar char="-"/>
            </a:pPr>
            <a:r>
              <a:rPr lang="en-US" dirty="0" smtClean="0">
                <a:solidFill>
                  <a:srgbClr val="FFFFFF"/>
                </a:solidFill>
              </a:rPr>
              <a:t>Up to 20x speedups of different modes</a:t>
            </a:r>
          </a:p>
          <a:p>
            <a:pPr lvl="2">
              <a:buFontTx/>
              <a:buChar char="-"/>
            </a:pPr>
            <a:r>
              <a:rPr lang="en-US" dirty="0" smtClean="0">
                <a:solidFill>
                  <a:srgbClr val="FFFFFF"/>
                </a:solidFill>
              </a:rPr>
              <a:t>Huge speedups for small datasets</a:t>
            </a:r>
          </a:p>
        </p:txBody>
      </p:sp>
    </p:spTree>
    <p:extLst>
      <p:ext uri="{BB962C8B-B14F-4D97-AF65-F5344CB8AC3E}">
        <p14:creationId xmlns:p14="http://schemas.microsoft.com/office/powerpoint/2010/main" val="41850378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Текст 1">
            <a:extLst>
              <a:ext uri="{FF2B5EF4-FFF2-40B4-BE49-F238E27FC236}">
                <a16:creationId xmlns="" xmlns:a16="http://schemas.microsoft.com/office/drawing/2014/main" id="{7379FE1D-6F24-4248-BE77-1223583801DF}"/>
              </a:ext>
            </a:extLst>
          </p:cNvPr>
          <p:cNvSpPr>
            <a:spLocks noGrp="1"/>
          </p:cNvSpPr>
          <p:nvPr>
            <p:ph type="body" sz="quarter" idx="10"/>
          </p:nvPr>
        </p:nvSpPr>
        <p:spPr>
          <a:xfrm>
            <a:off x="2301875" y="6790604"/>
            <a:ext cx="8787541" cy="820513"/>
          </a:xfrm>
        </p:spPr>
        <p:txBody>
          <a:bodyPr/>
          <a:lstStyle/>
          <a:p>
            <a:r>
              <a:rPr lang="en-US" dirty="0">
                <a:solidFill>
                  <a:schemeClr val="bg1"/>
                </a:solidFill>
              </a:rPr>
              <a:t>Anna Veronika </a:t>
            </a:r>
            <a:r>
              <a:rPr lang="en-US" dirty="0" err="1">
                <a:solidFill>
                  <a:schemeClr val="bg1"/>
                </a:solidFill>
              </a:rPr>
              <a:t>Dorogush</a:t>
            </a:r>
            <a:endParaRPr lang="en-US" dirty="0">
              <a:solidFill>
                <a:schemeClr val="bg1"/>
              </a:solidFill>
            </a:endParaRPr>
          </a:p>
        </p:txBody>
      </p:sp>
      <p:sp>
        <p:nvSpPr>
          <p:cNvPr id="3" name="Текст 2">
            <a:extLst>
              <a:ext uri="{FF2B5EF4-FFF2-40B4-BE49-F238E27FC236}">
                <a16:creationId xmlns="" xmlns:a16="http://schemas.microsoft.com/office/drawing/2014/main" id="{5F3D5D6C-8CCB-FB4B-B1FD-8595A24CDB1D}"/>
              </a:ext>
            </a:extLst>
          </p:cNvPr>
          <p:cNvSpPr>
            <a:spLocks noGrp="1"/>
          </p:cNvSpPr>
          <p:nvPr>
            <p:ph type="body" sz="quarter" idx="11"/>
          </p:nvPr>
        </p:nvSpPr>
        <p:spPr>
          <a:xfrm>
            <a:off x="2301876" y="7847867"/>
            <a:ext cx="8784876" cy="1125550"/>
          </a:xfrm>
        </p:spPr>
        <p:txBody>
          <a:bodyPr/>
          <a:lstStyle/>
          <a:p>
            <a:r>
              <a:rPr lang="en-US" dirty="0">
                <a:solidFill>
                  <a:schemeClr val="bg1"/>
                </a:solidFill>
              </a:rPr>
              <a:t>Head of </a:t>
            </a:r>
            <a:r>
              <a:rPr lang="en-US" dirty="0" err="1">
                <a:solidFill>
                  <a:schemeClr val="bg1"/>
                </a:solidFill>
              </a:rPr>
              <a:t>CatBoost</a:t>
            </a:r>
            <a:r>
              <a:rPr lang="en-US" dirty="0">
                <a:solidFill>
                  <a:schemeClr val="bg1"/>
                </a:solidFill>
              </a:rPr>
              <a:t> team</a:t>
            </a:r>
          </a:p>
        </p:txBody>
      </p:sp>
      <p:sp>
        <p:nvSpPr>
          <p:cNvPr id="4" name="Заголовок 3">
            <a:extLst>
              <a:ext uri="{FF2B5EF4-FFF2-40B4-BE49-F238E27FC236}">
                <a16:creationId xmlns="" xmlns:a16="http://schemas.microsoft.com/office/drawing/2014/main" id="{1B6E01AA-59DF-ED45-8A9B-1CCFC3341AE7}"/>
              </a:ext>
            </a:extLst>
          </p:cNvPr>
          <p:cNvSpPr>
            <a:spLocks noGrp="1"/>
          </p:cNvSpPr>
          <p:nvPr>
            <p:ph type="title"/>
          </p:nvPr>
        </p:nvSpPr>
        <p:spPr>
          <a:xfrm>
            <a:off x="2301875" y="2772322"/>
            <a:ext cx="18675001" cy="3656332"/>
          </a:xfrm>
        </p:spPr>
        <p:txBody>
          <a:bodyPr/>
          <a:lstStyle/>
          <a:p>
            <a:r>
              <a:rPr lang="en-US" dirty="0">
                <a:solidFill>
                  <a:schemeClr val="bg1"/>
                </a:solidFill>
              </a:rPr>
              <a:t>Questions</a:t>
            </a:r>
            <a:r>
              <a:rPr lang="ru-RU" dirty="0">
                <a:solidFill>
                  <a:schemeClr val="bg1"/>
                </a:solidFill>
              </a:rPr>
              <a:t>?</a:t>
            </a:r>
          </a:p>
        </p:txBody>
      </p:sp>
      <p:sp>
        <p:nvSpPr>
          <p:cNvPr id="17" name="Текст 5">
            <a:extLst>
              <a:ext uri="{FF2B5EF4-FFF2-40B4-BE49-F238E27FC236}">
                <a16:creationId xmlns="" xmlns:a16="http://schemas.microsoft.com/office/drawing/2014/main" id="{B65CB689-73E4-0340-8E80-406BDC9C5677}"/>
              </a:ext>
            </a:extLst>
          </p:cNvPr>
          <p:cNvSpPr txBox="1">
            <a:spLocks/>
          </p:cNvSpPr>
          <p:nvPr/>
        </p:nvSpPr>
        <p:spPr>
          <a:xfrm>
            <a:off x="10367963" y="1630364"/>
            <a:ext cx="11527630" cy="10512654"/>
          </a:xfrm>
          <a:prstGeom prst="rect">
            <a:avLst/>
          </a:prstGeom>
        </p:spPr>
        <p:txBody>
          <a:bodyPr vert="horz" lIns="0" tIns="0" rIns="0" bIns="0" rtlCol="0" anchor="ctr" anchorCtr="0">
            <a:noAutofit/>
          </a:bodyPr>
          <a:lstStyle>
            <a:lvl1pPr marL="0" indent="0" algn="l" defTabSz="1828619" rtl="0" eaLnBrk="1" latinLnBrk="0" hangingPunct="1">
              <a:lnSpc>
                <a:spcPct val="100000"/>
              </a:lnSpc>
              <a:spcBef>
                <a:spcPts val="0"/>
              </a:spcBef>
              <a:spcAft>
                <a:spcPts val="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sz="4800" dirty="0" err="1">
                <a:solidFill>
                  <a:schemeClr val="bg1"/>
                </a:solidFill>
                <a:latin typeface="Arial" panose="020B0604020202020204" pitchFamily="34" charset="0"/>
                <a:cs typeface="Arial" panose="020B0604020202020204" pitchFamily="34" charset="0"/>
              </a:rPr>
              <a:t>catboost.ai</a:t>
            </a:r>
            <a:endParaRPr lang="en-US" sz="4800" dirty="0">
              <a:solidFill>
                <a:schemeClr val="bg1"/>
              </a:solidFill>
              <a:latin typeface="Arial" panose="020B0604020202020204" pitchFamily="34" charset="0"/>
              <a:cs typeface="Arial" panose="020B0604020202020204" pitchFamily="34" charset="0"/>
            </a:endParaRPr>
          </a:p>
          <a:p>
            <a:pPr lvl="2"/>
            <a:r>
              <a:rPr lang="en-US" sz="4800" dirty="0" err="1">
                <a:solidFill>
                  <a:schemeClr val="bg1"/>
                </a:solidFill>
                <a:latin typeface="Arial" panose="020B0604020202020204" pitchFamily="34" charset="0"/>
                <a:cs typeface="Arial" panose="020B0604020202020204" pitchFamily="34" charset="0"/>
              </a:rPr>
              <a:t>github.com</a:t>
            </a:r>
            <a:r>
              <a:rPr lang="en-US" sz="4800" dirty="0">
                <a:solidFill>
                  <a:schemeClr val="bg1"/>
                </a:solidFill>
                <a:latin typeface="Arial" panose="020B0604020202020204" pitchFamily="34" charset="0"/>
                <a:cs typeface="Arial" panose="020B0604020202020204" pitchFamily="34" charset="0"/>
              </a:rPr>
              <a:t>/</a:t>
            </a:r>
            <a:r>
              <a:rPr lang="en-US" sz="4800" dirty="0" err="1">
                <a:solidFill>
                  <a:schemeClr val="bg1"/>
                </a:solidFill>
                <a:latin typeface="Arial" panose="020B0604020202020204" pitchFamily="34" charset="0"/>
                <a:cs typeface="Arial" panose="020B0604020202020204" pitchFamily="34" charset="0"/>
              </a:rPr>
              <a:t>catboost</a:t>
            </a:r>
            <a:endParaRPr lang="en-US" sz="4800" dirty="0">
              <a:solidFill>
                <a:schemeClr val="bg1"/>
              </a:solidFill>
              <a:latin typeface="Arial" panose="020B0604020202020204" pitchFamily="34" charset="0"/>
              <a:cs typeface="Arial" panose="020B0604020202020204" pitchFamily="34" charset="0"/>
            </a:endParaRPr>
          </a:p>
          <a:p>
            <a:pPr lvl="2"/>
            <a:r>
              <a:rPr lang="en-US" sz="4800" dirty="0" err="1">
                <a:solidFill>
                  <a:schemeClr val="bg1"/>
                </a:solidFill>
                <a:latin typeface="Arial" panose="020B0604020202020204" pitchFamily="34" charset="0"/>
                <a:cs typeface="Arial" panose="020B0604020202020204" pitchFamily="34" charset="0"/>
              </a:rPr>
              <a:t>twitter.com</a:t>
            </a:r>
            <a:r>
              <a:rPr lang="en-US" sz="4800" dirty="0">
                <a:solidFill>
                  <a:schemeClr val="bg1"/>
                </a:solidFill>
                <a:latin typeface="Arial" panose="020B0604020202020204" pitchFamily="34" charset="0"/>
                <a:cs typeface="Arial" panose="020B0604020202020204" pitchFamily="34" charset="0"/>
              </a:rPr>
              <a:t>/</a:t>
            </a:r>
            <a:r>
              <a:rPr lang="en-US" sz="4800" dirty="0" err="1">
                <a:solidFill>
                  <a:schemeClr val="bg1"/>
                </a:solidFill>
                <a:latin typeface="Arial" panose="020B0604020202020204" pitchFamily="34" charset="0"/>
                <a:cs typeface="Arial" panose="020B0604020202020204" pitchFamily="34" charset="0"/>
              </a:rPr>
              <a:t>CatBoostML</a:t>
            </a:r>
            <a:endParaRPr lang="en-US" sz="4800" dirty="0">
              <a:solidFill>
                <a:schemeClr val="bg1"/>
              </a:solidFill>
              <a:latin typeface="Arial" panose="020B0604020202020204" pitchFamily="34" charset="0"/>
              <a:cs typeface="Arial" panose="020B0604020202020204" pitchFamily="34" charset="0"/>
            </a:endParaRPr>
          </a:p>
          <a:p>
            <a:pPr lvl="2"/>
            <a:r>
              <a:rPr lang="en-US" sz="4800" dirty="0" err="1">
                <a:solidFill>
                  <a:schemeClr val="bg1"/>
                </a:solidFill>
                <a:latin typeface="Arial" panose="020B0604020202020204" pitchFamily="34" charset="0"/>
                <a:cs typeface="Arial" panose="020B0604020202020204" pitchFamily="34" charset="0"/>
              </a:rPr>
              <a:t>t.me</a:t>
            </a:r>
            <a:r>
              <a:rPr lang="en-US" sz="4800" dirty="0">
                <a:solidFill>
                  <a:schemeClr val="bg1"/>
                </a:solidFill>
                <a:latin typeface="Arial" panose="020B0604020202020204" pitchFamily="34" charset="0"/>
                <a:cs typeface="Arial" panose="020B0604020202020204" pitchFamily="34" charset="0"/>
              </a:rPr>
              <a:t>/</a:t>
            </a:r>
            <a:r>
              <a:rPr lang="en-US" sz="4800" dirty="0" err="1">
                <a:solidFill>
                  <a:schemeClr val="bg1"/>
                </a:solidFill>
                <a:latin typeface="Arial" panose="020B0604020202020204" pitchFamily="34" charset="0"/>
                <a:cs typeface="Arial" panose="020B0604020202020204" pitchFamily="34" charset="0"/>
              </a:rPr>
              <a:t>catboost_en</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t.me</a:t>
            </a:r>
            <a:r>
              <a:rPr lang="en-US" sz="4800" dirty="0">
                <a:solidFill>
                  <a:schemeClr val="bg1"/>
                </a:solidFill>
                <a:latin typeface="Arial" panose="020B0604020202020204" pitchFamily="34" charset="0"/>
                <a:cs typeface="Arial" panose="020B0604020202020204" pitchFamily="34" charset="0"/>
              </a:rPr>
              <a:t>/</a:t>
            </a:r>
            <a:r>
              <a:rPr lang="en-US" sz="4800" dirty="0" err="1">
                <a:solidFill>
                  <a:schemeClr val="bg1"/>
                </a:solidFill>
                <a:latin typeface="Arial" panose="020B0604020202020204" pitchFamily="34" charset="0"/>
                <a:cs typeface="Arial" panose="020B0604020202020204" pitchFamily="34" charset="0"/>
              </a:rPr>
              <a:t>catboost_ru</a:t>
            </a:r>
            <a:endParaRPr lang="en-US" sz="4800" dirty="0">
              <a:solidFill>
                <a:schemeClr val="bg1"/>
              </a:solidFill>
              <a:latin typeface="Arial" panose="020B0604020202020204" pitchFamily="34" charset="0"/>
              <a:cs typeface="Arial" panose="020B0604020202020204" pitchFamily="34" charset="0"/>
            </a:endParaRPr>
          </a:p>
          <a:p>
            <a:pPr lvl="2"/>
            <a:r>
              <a:rPr lang="en-US" sz="4800" dirty="0" err="1">
                <a:solidFill>
                  <a:schemeClr val="bg1"/>
                </a:solidFill>
                <a:latin typeface="Arial" panose="020B0604020202020204" pitchFamily="34" charset="0"/>
                <a:cs typeface="Arial" panose="020B0604020202020204" pitchFamily="34" charset="0"/>
              </a:rPr>
              <a:t>ods.ai</a:t>
            </a:r>
            <a:r>
              <a:rPr lang="en-US" sz="4800" dirty="0">
                <a:solidFill>
                  <a:schemeClr val="bg1"/>
                </a:solidFill>
                <a:latin typeface="Arial" panose="020B0604020202020204" pitchFamily="34" charset="0"/>
                <a:cs typeface="Arial" panose="020B0604020202020204" pitchFamily="34" charset="0"/>
              </a:rPr>
              <a:t> =&gt; slack (40k people community) =&gt; </a:t>
            </a:r>
            <a:r>
              <a:rPr lang="en-US" sz="4800" dirty="0" err="1">
                <a:solidFill>
                  <a:schemeClr val="bg1"/>
                </a:solidFill>
                <a:latin typeface="Arial" panose="020B0604020202020204" pitchFamily="34" charset="0"/>
                <a:cs typeface="Arial" panose="020B0604020202020204" pitchFamily="34" charset="0"/>
              </a:rPr>
              <a:t>tool_catboost</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chanel</a:t>
            </a:r>
            <a:endParaRPr lang="en-US" sz="4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31817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6" name="Прямая со стрелкой 35">
            <a:extLst>
              <a:ext uri="{FF2B5EF4-FFF2-40B4-BE49-F238E27FC236}">
                <a16:creationId xmlns="" xmlns:a16="http://schemas.microsoft.com/office/drawing/2014/main" id="{10B761E1-EEFD-DB4A-BE6E-72DABED52A47}"/>
              </a:ext>
            </a:extLst>
          </p:cNvPr>
          <p:cNvCxnSpPr>
            <a:cxnSpLocks/>
          </p:cNvCxnSpPr>
          <p:nvPr/>
        </p:nvCxnSpPr>
        <p:spPr>
          <a:xfrm>
            <a:off x="9759675" y="4748676"/>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8" name="Прямая со стрелкой 37">
            <a:extLst>
              <a:ext uri="{FF2B5EF4-FFF2-40B4-BE49-F238E27FC236}">
                <a16:creationId xmlns="" xmlns:a16="http://schemas.microsoft.com/office/drawing/2014/main" id="{C9BD98EF-CC95-0741-9E6B-7223415A357D}"/>
              </a:ext>
            </a:extLst>
          </p:cNvPr>
          <p:cNvCxnSpPr>
            <a:cxnSpLocks/>
          </p:cNvCxnSpPr>
          <p:nvPr/>
        </p:nvCxnSpPr>
        <p:spPr>
          <a:xfrm>
            <a:off x="11868558" y="7580136"/>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2" name="Прямая со стрелкой 41">
            <a:extLst>
              <a:ext uri="{FF2B5EF4-FFF2-40B4-BE49-F238E27FC236}">
                <a16:creationId xmlns="" xmlns:a16="http://schemas.microsoft.com/office/drawing/2014/main" id="{6CE9C1FA-4485-314A-BDC1-6B169082EE44}"/>
              </a:ext>
            </a:extLst>
          </p:cNvPr>
          <p:cNvCxnSpPr>
            <a:cxnSpLocks/>
          </p:cNvCxnSpPr>
          <p:nvPr/>
        </p:nvCxnSpPr>
        <p:spPr>
          <a:xfrm>
            <a:off x="14266476" y="10424936"/>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nvGrpSpPr>
          <p:cNvPr id="53" name="Группа 52">
            <a:extLst>
              <a:ext uri="{FF2B5EF4-FFF2-40B4-BE49-F238E27FC236}">
                <a16:creationId xmlns="" xmlns:a16="http://schemas.microsoft.com/office/drawing/2014/main" id="{EB03812F-F006-084E-AF53-A4A5308D33E8}"/>
              </a:ext>
            </a:extLst>
          </p:cNvPr>
          <p:cNvGrpSpPr/>
          <p:nvPr/>
        </p:nvGrpSpPr>
        <p:grpSpPr>
          <a:xfrm>
            <a:off x="11693782" y="10680503"/>
            <a:ext cx="5818483" cy="272990"/>
            <a:chOff x="8325802" y="7763823"/>
            <a:chExt cx="5818483" cy="272990"/>
          </a:xfrm>
        </p:grpSpPr>
        <p:cxnSp>
          <p:nvCxnSpPr>
            <p:cNvPr id="54" name="Прямая со стрелкой 53">
              <a:extLst>
                <a:ext uri="{FF2B5EF4-FFF2-40B4-BE49-F238E27FC236}">
                  <a16:creationId xmlns="" xmlns:a16="http://schemas.microsoft.com/office/drawing/2014/main" id="{4B279AE3-606F-C64F-9A68-ACDE901D6043}"/>
                </a:ext>
              </a:extLst>
            </p:cNvPr>
            <p:cNvCxnSpPr>
              <a:cxnSpLocks/>
            </p:cNvCxnSpPr>
            <p:nvPr/>
          </p:nvCxnSpPr>
          <p:spPr>
            <a:xfrm>
              <a:off x="8325802"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55" name="Прямая со стрелкой 54">
              <a:extLst>
                <a:ext uri="{FF2B5EF4-FFF2-40B4-BE49-F238E27FC236}">
                  <a16:creationId xmlns="" xmlns:a16="http://schemas.microsoft.com/office/drawing/2014/main" id="{9D8D01CD-46F8-4848-B5D6-DE9435B6B06C}"/>
                </a:ext>
              </a:extLst>
            </p:cNvPr>
            <p:cNvCxnSpPr>
              <a:cxnSpLocks/>
            </p:cNvCxnSpPr>
            <p:nvPr/>
          </p:nvCxnSpPr>
          <p:spPr>
            <a:xfrm>
              <a:off x="14144285"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47" name="Группа 46">
            <a:extLst>
              <a:ext uri="{FF2B5EF4-FFF2-40B4-BE49-F238E27FC236}">
                <a16:creationId xmlns="" xmlns:a16="http://schemas.microsoft.com/office/drawing/2014/main" id="{89E988EE-1D7B-B341-B25B-00A6E5BA6EAE}"/>
              </a:ext>
            </a:extLst>
          </p:cNvPr>
          <p:cNvGrpSpPr/>
          <p:nvPr/>
        </p:nvGrpSpPr>
        <p:grpSpPr>
          <a:xfrm>
            <a:off x="8325802" y="7836503"/>
            <a:ext cx="5914115" cy="272990"/>
            <a:chOff x="8325802" y="7763823"/>
            <a:chExt cx="5914115" cy="272990"/>
          </a:xfrm>
        </p:grpSpPr>
        <p:cxnSp>
          <p:nvCxnSpPr>
            <p:cNvPr id="45" name="Прямая со стрелкой 44">
              <a:extLst>
                <a:ext uri="{FF2B5EF4-FFF2-40B4-BE49-F238E27FC236}">
                  <a16:creationId xmlns="" xmlns:a16="http://schemas.microsoft.com/office/drawing/2014/main" id="{0280B7CA-B286-4C45-9C39-C1D229CF1724}"/>
                </a:ext>
              </a:extLst>
            </p:cNvPr>
            <p:cNvCxnSpPr>
              <a:cxnSpLocks/>
            </p:cNvCxnSpPr>
            <p:nvPr/>
          </p:nvCxnSpPr>
          <p:spPr>
            <a:xfrm>
              <a:off x="8325802"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6" name="Прямая со стрелкой 45">
              <a:extLst>
                <a:ext uri="{FF2B5EF4-FFF2-40B4-BE49-F238E27FC236}">
                  <a16:creationId xmlns="" xmlns:a16="http://schemas.microsoft.com/office/drawing/2014/main" id="{3A3DD0F6-68DF-D945-8A82-6CC6687E83AF}"/>
                </a:ext>
              </a:extLst>
            </p:cNvPr>
            <p:cNvCxnSpPr>
              <a:cxnSpLocks/>
            </p:cNvCxnSpPr>
            <p:nvPr/>
          </p:nvCxnSpPr>
          <p:spPr>
            <a:xfrm>
              <a:off x="14239917"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48" name="Группа 47">
            <a:extLst>
              <a:ext uri="{FF2B5EF4-FFF2-40B4-BE49-F238E27FC236}">
                <a16:creationId xmlns="" xmlns:a16="http://schemas.microsoft.com/office/drawing/2014/main" id="{CED54B29-199F-0C45-A8A2-AB80996B4BD2}"/>
              </a:ext>
            </a:extLst>
          </p:cNvPr>
          <p:cNvGrpSpPr/>
          <p:nvPr/>
        </p:nvGrpSpPr>
        <p:grpSpPr>
          <a:xfrm>
            <a:off x="6696076" y="5010503"/>
            <a:ext cx="5167340" cy="272990"/>
            <a:chOff x="8325802" y="7763823"/>
            <a:chExt cx="5167340" cy="272990"/>
          </a:xfrm>
        </p:grpSpPr>
        <p:cxnSp>
          <p:nvCxnSpPr>
            <p:cNvPr id="49" name="Прямая со стрелкой 48">
              <a:extLst>
                <a:ext uri="{FF2B5EF4-FFF2-40B4-BE49-F238E27FC236}">
                  <a16:creationId xmlns="" xmlns:a16="http://schemas.microsoft.com/office/drawing/2014/main" id="{EFCCF0E8-F86C-824F-A232-4A863C4A4667}"/>
                </a:ext>
              </a:extLst>
            </p:cNvPr>
            <p:cNvCxnSpPr>
              <a:cxnSpLocks/>
            </p:cNvCxnSpPr>
            <p:nvPr/>
          </p:nvCxnSpPr>
          <p:spPr>
            <a:xfrm>
              <a:off x="8325802"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50" name="Прямая со стрелкой 49">
              <a:extLst>
                <a:ext uri="{FF2B5EF4-FFF2-40B4-BE49-F238E27FC236}">
                  <a16:creationId xmlns="" xmlns:a16="http://schemas.microsoft.com/office/drawing/2014/main" id="{1C5893E6-840E-BB41-AD38-D6A3E5DF0458}"/>
                </a:ext>
              </a:extLst>
            </p:cNvPr>
            <p:cNvCxnSpPr>
              <a:cxnSpLocks/>
            </p:cNvCxnSpPr>
            <p:nvPr/>
          </p:nvCxnSpPr>
          <p:spPr>
            <a:xfrm>
              <a:off x="13493142"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sp>
        <p:nvSpPr>
          <p:cNvPr id="2" name="Заголовок 1">
            <a:extLst>
              <a:ext uri="{FF2B5EF4-FFF2-40B4-BE49-F238E27FC236}">
                <a16:creationId xmlns="" xmlns:a16="http://schemas.microsoft.com/office/drawing/2014/main" id="{1A800728-49B2-B141-AE12-9B23864287FC}"/>
              </a:ext>
            </a:extLst>
          </p:cNvPr>
          <p:cNvSpPr>
            <a:spLocks noGrp="1"/>
          </p:cNvSpPr>
          <p:nvPr>
            <p:ph type="title"/>
          </p:nvPr>
        </p:nvSpPr>
        <p:spPr/>
        <p:txBody>
          <a:bodyPr/>
          <a:lstStyle/>
          <a:p>
            <a:r>
              <a:rPr lang="en-US" dirty="0">
                <a:solidFill>
                  <a:schemeClr val="bg1"/>
                </a:solidFill>
              </a:rPr>
              <a:t>Tabular data? Decision trees!</a:t>
            </a:r>
            <a:endParaRPr lang="ru-RU" dirty="0">
              <a:solidFill>
                <a:schemeClr val="bg1"/>
              </a:solidFill>
            </a:endParaRPr>
          </a:p>
        </p:txBody>
      </p:sp>
      <p:grpSp>
        <p:nvGrpSpPr>
          <p:cNvPr id="6" name="Группа 5">
            <a:extLst>
              <a:ext uri="{FF2B5EF4-FFF2-40B4-BE49-F238E27FC236}">
                <a16:creationId xmlns="" xmlns:a16="http://schemas.microsoft.com/office/drawing/2014/main" id="{E2AC90D6-280B-5144-AAC6-1A443EACB96F}"/>
              </a:ext>
            </a:extLst>
          </p:cNvPr>
          <p:cNvGrpSpPr/>
          <p:nvPr/>
        </p:nvGrpSpPr>
        <p:grpSpPr>
          <a:xfrm>
            <a:off x="1846362" y="2429102"/>
            <a:ext cx="20974050" cy="10274476"/>
            <a:chOff x="1343025" y="2001838"/>
            <a:chExt cx="20974050" cy="10274476"/>
          </a:xfrm>
        </p:grpSpPr>
        <p:sp>
          <p:nvSpPr>
            <p:cNvPr id="7" name="Прямоугольник 6">
              <a:extLst>
                <a:ext uri="{FF2B5EF4-FFF2-40B4-BE49-F238E27FC236}">
                  <a16:creationId xmlns="" xmlns:a16="http://schemas.microsoft.com/office/drawing/2014/main" id="{92A6CC71-B116-0F46-A202-0D80141EC593}"/>
                </a:ext>
              </a:extLst>
            </p:cNvPr>
            <p:cNvSpPr/>
            <p:nvPr/>
          </p:nvSpPr>
          <p:spPr>
            <a:xfrm>
              <a:off x="1343025" y="2001838"/>
              <a:ext cx="20974050" cy="10274476"/>
            </a:xfrm>
            <a:prstGeom prst="rect">
              <a:avLst/>
            </a:prstGeom>
            <a:noFill/>
            <a:ln>
              <a:noFill/>
            </a:ln>
          </p:spPr>
        </p:sp>
        <p:sp>
          <p:nvSpPr>
            <p:cNvPr id="14" name="Ромб 13">
              <a:extLst>
                <a:ext uri="{FF2B5EF4-FFF2-40B4-BE49-F238E27FC236}">
                  <a16:creationId xmlns="" xmlns:a16="http://schemas.microsoft.com/office/drawing/2014/main" id="{974F877F-AF95-844A-A564-7F5BE7F11413}"/>
                </a:ext>
              </a:extLst>
            </p:cNvPr>
            <p:cNvSpPr/>
            <p:nvPr/>
          </p:nvSpPr>
          <p:spPr>
            <a:xfrm>
              <a:off x="7254663" y="2035497"/>
              <a:ext cx="4032875" cy="2333057"/>
            </a:xfrm>
            <a:prstGeom prst="diamond">
              <a:avLst/>
            </a:prstGeom>
            <a:solidFill>
              <a:schemeClr val="bg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5" name="Полилиния 14">
              <a:extLst>
                <a:ext uri="{FF2B5EF4-FFF2-40B4-BE49-F238E27FC236}">
                  <a16:creationId xmlns="" xmlns:a16="http://schemas.microsoft.com/office/drawing/2014/main" id="{36717B23-90AD-0247-B21E-BE726C677BD4}"/>
                </a:ext>
              </a:extLst>
            </p:cNvPr>
            <p:cNvSpPr/>
            <p:nvPr/>
          </p:nvSpPr>
          <p:spPr>
            <a:xfrm>
              <a:off x="7737767" y="2304092"/>
              <a:ext cx="3019192" cy="1724624"/>
            </a:xfrm>
            <a:custGeom>
              <a:avLst/>
              <a:gdLst>
                <a:gd name="connsiteX0" fmla="*/ 0 w 2586936"/>
                <a:gd name="connsiteY0" fmla="*/ 0 h 1724624"/>
                <a:gd name="connsiteX1" fmla="*/ 2586936 w 2586936"/>
                <a:gd name="connsiteY1" fmla="*/ 0 h 1724624"/>
                <a:gd name="connsiteX2" fmla="*/ 2586936 w 2586936"/>
                <a:gd name="connsiteY2" fmla="*/ 1724624 h 1724624"/>
                <a:gd name="connsiteX3" fmla="*/ 0 w 2586936"/>
                <a:gd name="connsiteY3" fmla="*/ 1724624 h 1724624"/>
                <a:gd name="connsiteX4" fmla="*/ 0 w 2586936"/>
                <a:gd name="connsiteY4" fmla="*/ 0 h 172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936" h="1724624">
                  <a:moveTo>
                    <a:pt x="0" y="0"/>
                  </a:moveTo>
                  <a:lnTo>
                    <a:pt x="2586936" y="0"/>
                  </a:lnTo>
                  <a:lnTo>
                    <a:pt x="2586936" y="1724624"/>
                  </a:lnTo>
                  <a:lnTo>
                    <a:pt x="0" y="17246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4400" kern="1200" dirty="0">
                  <a:solidFill>
                    <a:schemeClr val="tx1"/>
                  </a:solidFill>
                </a:rPr>
                <a:t>Animal</a:t>
              </a:r>
              <a:r>
                <a:rPr lang="ru-RU" sz="4000" kern="1200" dirty="0">
                  <a:solidFill>
                    <a:schemeClr val="tx1"/>
                  </a:solidFill>
                </a:rPr>
                <a:t>?</a:t>
              </a:r>
            </a:p>
          </p:txBody>
        </p:sp>
        <p:sp>
          <p:nvSpPr>
            <p:cNvPr id="16" name="Овал 15">
              <a:extLst>
                <a:ext uri="{FF2B5EF4-FFF2-40B4-BE49-F238E27FC236}">
                  <a16:creationId xmlns="" xmlns:a16="http://schemas.microsoft.com/office/drawing/2014/main" id="{72525858-135C-8E43-951A-10E25C860BF1}"/>
                </a:ext>
              </a:extLst>
            </p:cNvPr>
            <p:cNvSpPr/>
            <p:nvPr/>
          </p:nvSpPr>
          <p:spPr>
            <a:xfrm>
              <a:off x="5367730" y="4888113"/>
              <a:ext cx="1724624" cy="1724624"/>
            </a:xfrm>
            <a:prstGeom prst="ellipse">
              <a:avLst/>
            </a:prstGeom>
            <a:solidFill>
              <a:schemeClr val="bg2"/>
            </a:solidFill>
            <a:ln w="63500">
              <a:solidFill>
                <a:schemeClr val="tx2"/>
              </a:solidFill>
            </a:ln>
          </p:spPr>
          <p:style>
            <a:lnRef idx="0">
              <a:scrgbClr r="0" g="0" b="0"/>
            </a:lnRef>
            <a:fillRef idx="3">
              <a:scrgbClr r="0" g="0" b="0"/>
            </a:fillRef>
            <a:effectRef idx="2">
              <a:schemeClr val="accent1">
                <a:hueOff val="0"/>
                <a:satOff val="0"/>
                <a:lumOff val="0"/>
                <a:alphaOff val="0"/>
              </a:schemeClr>
            </a:effectRef>
            <a:fontRef idx="minor">
              <a:schemeClr val="lt1"/>
            </a:fontRef>
          </p:style>
        </p:sp>
        <p:sp>
          <p:nvSpPr>
            <p:cNvPr id="17" name="Полилиния 16">
              <a:extLst>
                <a:ext uri="{FF2B5EF4-FFF2-40B4-BE49-F238E27FC236}">
                  <a16:creationId xmlns="" xmlns:a16="http://schemas.microsoft.com/office/drawing/2014/main" id="{87160767-CDF2-B44B-86E7-F163D5444482}"/>
                </a:ext>
              </a:extLst>
            </p:cNvPr>
            <p:cNvSpPr/>
            <p:nvPr/>
          </p:nvSpPr>
          <p:spPr>
            <a:xfrm>
              <a:off x="5303200" y="5198276"/>
              <a:ext cx="1853684" cy="1154461"/>
            </a:xfrm>
            <a:custGeom>
              <a:avLst/>
              <a:gdLst>
                <a:gd name="connsiteX0" fmla="*/ 0 w 1565458"/>
                <a:gd name="connsiteY0" fmla="*/ 0 h 1025685"/>
                <a:gd name="connsiteX1" fmla="*/ 1565458 w 1565458"/>
                <a:gd name="connsiteY1" fmla="*/ 0 h 1025685"/>
                <a:gd name="connsiteX2" fmla="*/ 1565458 w 1565458"/>
                <a:gd name="connsiteY2" fmla="*/ 1025685 h 1025685"/>
                <a:gd name="connsiteX3" fmla="*/ 0 w 1565458"/>
                <a:gd name="connsiteY3" fmla="*/ 1025685 h 1025685"/>
                <a:gd name="connsiteX4" fmla="*/ 0 w 1565458"/>
                <a:gd name="connsiteY4" fmla="*/ 0 h 1025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458" h="1025685">
                  <a:moveTo>
                    <a:pt x="0" y="0"/>
                  </a:moveTo>
                  <a:lnTo>
                    <a:pt x="1565458" y="0"/>
                  </a:lnTo>
                  <a:lnTo>
                    <a:pt x="1565458" y="1025685"/>
                  </a:lnTo>
                  <a:lnTo>
                    <a:pt x="0" y="10256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4000" kern="1200" dirty="0">
                  <a:solidFill>
                    <a:schemeClr val="tx1"/>
                  </a:solidFill>
                </a:rPr>
                <a:t>Not a cat</a:t>
              </a:r>
              <a:endParaRPr lang="ru-RU" sz="4000" kern="1200" dirty="0">
                <a:solidFill>
                  <a:schemeClr val="tx1"/>
                </a:solidFill>
              </a:endParaRPr>
            </a:p>
          </p:txBody>
        </p:sp>
        <p:sp>
          <p:nvSpPr>
            <p:cNvPr id="18" name="Ромб 17">
              <a:extLst>
                <a:ext uri="{FF2B5EF4-FFF2-40B4-BE49-F238E27FC236}">
                  <a16:creationId xmlns="" xmlns:a16="http://schemas.microsoft.com/office/drawing/2014/main" id="{B8949128-CF83-8A4A-B918-EB393082497E}"/>
                </a:ext>
              </a:extLst>
            </p:cNvPr>
            <p:cNvSpPr/>
            <p:nvPr/>
          </p:nvSpPr>
          <p:spPr>
            <a:xfrm>
              <a:off x="9331511" y="4836257"/>
              <a:ext cx="4067422" cy="2363759"/>
            </a:xfrm>
            <a:prstGeom prst="diamond">
              <a:avLst/>
            </a:prstGeom>
            <a:solidFill>
              <a:schemeClr val="bg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9" name="Полилиния 18">
              <a:extLst>
                <a:ext uri="{FF2B5EF4-FFF2-40B4-BE49-F238E27FC236}">
                  <a16:creationId xmlns="" xmlns:a16="http://schemas.microsoft.com/office/drawing/2014/main" id="{4D83A7DC-91CA-5C4D-8392-ACA30A4AFDA0}"/>
                </a:ext>
              </a:extLst>
            </p:cNvPr>
            <p:cNvSpPr/>
            <p:nvPr/>
          </p:nvSpPr>
          <p:spPr>
            <a:xfrm>
              <a:off x="10109275" y="5065284"/>
              <a:ext cx="2586936" cy="1724624"/>
            </a:xfrm>
            <a:custGeom>
              <a:avLst/>
              <a:gdLst>
                <a:gd name="connsiteX0" fmla="*/ 0 w 2586936"/>
                <a:gd name="connsiteY0" fmla="*/ 0 h 1724624"/>
                <a:gd name="connsiteX1" fmla="*/ 2586936 w 2586936"/>
                <a:gd name="connsiteY1" fmla="*/ 0 h 1724624"/>
                <a:gd name="connsiteX2" fmla="*/ 2586936 w 2586936"/>
                <a:gd name="connsiteY2" fmla="*/ 1724624 h 1724624"/>
                <a:gd name="connsiteX3" fmla="*/ 0 w 2586936"/>
                <a:gd name="connsiteY3" fmla="*/ 1724624 h 1724624"/>
                <a:gd name="connsiteX4" fmla="*/ 0 w 2586936"/>
                <a:gd name="connsiteY4" fmla="*/ 0 h 172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936" h="1724624">
                  <a:moveTo>
                    <a:pt x="0" y="0"/>
                  </a:moveTo>
                  <a:lnTo>
                    <a:pt x="2586936" y="0"/>
                  </a:lnTo>
                  <a:lnTo>
                    <a:pt x="2586936" y="1724624"/>
                  </a:lnTo>
                  <a:lnTo>
                    <a:pt x="0" y="17246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4000" dirty="0">
                  <a:solidFill>
                    <a:schemeClr val="tx1"/>
                  </a:solidFill>
                </a:rPr>
                <a:t>Have whiskers</a:t>
              </a:r>
              <a:r>
                <a:rPr lang="ru-RU" sz="4000" kern="1200" dirty="0">
                  <a:solidFill>
                    <a:schemeClr val="tx1"/>
                  </a:solidFill>
                </a:rPr>
                <a:t>?</a:t>
              </a:r>
            </a:p>
          </p:txBody>
        </p:sp>
        <p:sp>
          <p:nvSpPr>
            <p:cNvPr id="20" name="Овал 19">
              <a:extLst>
                <a:ext uri="{FF2B5EF4-FFF2-40B4-BE49-F238E27FC236}">
                  <a16:creationId xmlns="" xmlns:a16="http://schemas.microsoft.com/office/drawing/2014/main" id="{86B511D2-6DE2-ED42-A863-6F6A4F4FADCA}"/>
                </a:ext>
              </a:extLst>
            </p:cNvPr>
            <p:cNvSpPr/>
            <p:nvPr/>
          </p:nvSpPr>
          <p:spPr>
            <a:xfrm>
              <a:off x="6960153" y="7696129"/>
              <a:ext cx="1724624" cy="1724624"/>
            </a:xfrm>
            <a:prstGeom prst="ellipse">
              <a:avLst/>
            </a:prstGeom>
            <a:solidFill>
              <a:schemeClr val="bg2"/>
            </a:solidFill>
            <a:ln w="63500">
              <a:solidFill>
                <a:schemeClr val="tx2"/>
              </a:solidFill>
            </a:ln>
          </p:spPr>
          <p:style>
            <a:lnRef idx="0">
              <a:scrgbClr r="0" g="0" b="0"/>
            </a:lnRef>
            <a:fillRef idx="3">
              <a:scrgbClr r="0" g="0" b="0"/>
            </a:fillRef>
            <a:effectRef idx="2">
              <a:schemeClr val="accent1">
                <a:hueOff val="0"/>
                <a:satOff val="0"/>
                <a:lumOff val="0"/>
                <a:alphaOff val="0"/>
              </a:schemeClr>
            </a:effectRef>
            <a:fontRef idx="minor">
              <a:schemeClr val="lt1"/>
            </a:fontRef>
          </p:style>
        </p:sp>
        <p:sp>
          <p:nvSpPr>
            <p:cNvPr id="22" name="Ромб 21">
              <a:extLst>
                <a:ext uri="{FF2B5EF4-FFF2-40B4-BE49-F238E27FC236}">
                  <a16:creationId xmlns="" xmlns:a16="http://schemas.microsoft.com/office/drawing/2014/main" id="{5BEC488B-76EC-E741-A22C-B2120190B7B2}"/>
                </a:ext>
              </a:extLst>
            </p:cNvPr>
            <p:cNvSpPr/>
            <p:nvPr/>
          </p:nvSpPr>
          <p:spPr>
            <a:xfrm>
              <a:off x="11749933" y="7674988"/>
              <a:ext cx="4020357" cy="2333444"/>
            </a:xfrm>
            <a:prstGeom prst="diamond">
              <a:avLst/>
            </a:prstGeom>
            <a:solidFill>
              <a:schemeClr val="bg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3" name="Полилиния 22">
              <a:extLst>
                <a:ext uri="{FF2B5EF4-FFF2-40B4-BE49-F238E27FC236}">
                  <a16:creationId xmlns="" xmlns:a16="http://schemas.microsoft.com/office/drawing/2014/main" id="{4DCFFAE1-0981-744C-BC2B-49924E9386E4}"/>
                </a:ext>
              </a:extLst>
            </p:cNvPr>
            <p:cNvSpPr/>
            <p:nvPr/>
          </p:nvSpPr>
          <p:spPr>
            <a:xfrm>
              <a:off x="12578590" y="7972931"/>
              <a:ext cx="2586936" cy="1724624"/>
            </a:xfrm>
            <a:custGeom>
              <a:avLst/>
              <a:gdLst>
                <a:gd name="connsiteX0" fmla="*/ 0 w 2586936"/>
                <a:gd name="connsiteY0" fmla="*/ 0 h 1724624"/>
                <a:gd name="connsiteX1" fmla="*/ 2586936 w 2586936"/>
                <a:gd name="connsiteY1" fmla="*/ 0 h 1724624"/>
                <a:gd name="connsiteX2" fmla="*/ 2586936 w 2586936"/>
                <a:gd name="connsiteY2" fmla="*/ 1724624 h 1724624"/>
                <a:gd name="connsiteX3" fmla="*/ 0 w 2586936"/>
                <a:gd name="connsiteY3" fmla="*/ 1724624 h 1724624"/>
                <a:gd name="connsiteX4" fmla="*/ 0 w 2586936"/>
                <a:gd name="connsiteY4" fmla="*/ 0 h 172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936" h="1724624">
                  <a:moveTo>
                    <a:pt x="0" y="0"/>
                  </a:moveTo>
                  <a:lnTo>
                    <a:pt x="2586936" y="0"/>
                  </a:lnTo>
                  <a:lnTo>
                    <a:pt x="2586936" y="1724624"/>
                  </a:lnTo>
                  <a:lnTo>
                    <a:pt x="0" y="17246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4400" kern="1200" dirty="0">
                  <a:solidFill>
                    <a:schemeClr val="tx1"/>
                  </a:solidFill>
                </a:rPr>
                <a:t>Purrs</a:t>
              </a:r>
              <a:r>
                <a:rPr lang="ru-RU" sz="4000" kern="1200" dirty="0">
                  <a:solidFill>
                    <a:schemeClr val="tx1"/>
                  </a:solidFill>
                </a:rPr>
                <a:t>?</a:t>
              </a:r>
            </a:p>
          </p:txBody>
        </p:sp>
        <p:sp>
          <p:nvSpPr>
            <p:cNvPr id="24" name="Овал 23">
              <a:extLst>
                <a:ext uri="{FF2B5EF4-FFF2-40B4-BE49-F238E27FC236}">
                  <a16:creationId xmlns="" xmlns:a16="http://schemas.microsoft.com/office/drawing/2014/main" id="{88000F3A-F7B0-284E-8D14-64C204C72ABC}"/>
                </a:ext>
              </a:extLst>
            </p:cNvPr>
            <p:cNvSpPr/>
            <p:nvPr/>
          </p:nvSpPr>
          <p:spPr>
            <a:xfrm>
              <a:off x="10328133" y="10530549"/>
              <a:ext cx="1724624" cy="1724624"/>
            </a:xfrm>
            <a:prstGeom prst="ellipse">
              <a:avLst/>
            </a:prstGeom>
            <a:solidFill>
              <a:schemeClr val="bg2"/>
            </a:solidFill>
            <a:ln w="63500">
              <a:solidFill>
                <a:schemeClr val="tx2"/>
              </a:solidFill>
            </a:ln>
          </p:spPr>
          <p:style>
            <a:lnRef idx="0">
              <a:scrgbClr r="0" g="0" b="0"/>
            </a:lnRef>
            <a:fillRef idx="3">
              <a:scrgbClr r="0" g="0" b="0"/>
            </a:fillRef>
            <a:effectRef idx="2">
              <a:schemeClr val="accent1">
                <a:hueOff val="0"/>
                <a:satOff val="0"/>
                <a:lumOff val="0"/>
                <a:alphaOff val="0"/>
              </a:schemeClr>
            </a:effectRef>
            <a:fontRef idx="minor">
              <a:schemeClr val="lt1"/>
            </a:fontRef>
          </p:style>
        </p:sp>
        <p:sp>
          <p:nvSpPr>
            <p:cNvPr id="26" name="Овал 25">
              <a:extLst>
                <a:ext uri="{FF2B5EF4-FFF2-40B4-BE49-F238E27FC236}">
                  <a16:creationId xmlns="" xmlns:a16="http://schemas.microsoft.com/office/drawing/2014/main" id="{FFEF8A51-2814-1445-873F-26020AFE8E2A}"/>
                </a:ext>
              </a:extLst>
            </p:cNvPr>
            <p:cNvSpPr/>
            <p:nvPr/>
          </p:nvSpPr>
          <p:spPr>
            <a:xfrm>
              <a:off x="16146617" y="10530549"/>
              <a:ext cx="1724624" cy="1724624"/>
            </a:xfrm>
            <a:prstGeom prst="ellipse">
              <a:avLst/>
            </a:prstGeom>
            <a:solidFill>
              <a:schemeClr val="bg2"/>
            </a:solidFill>
            <a:ln w="63500">
              <a:solidFill>
                <a:schemeClr val="accent2"/>
              </a:solidFill>
            </a:ln>
          </p:spPr>
          <p:style>
            <a:lnRef idx="0">
              <a:scrgbClr r="0" g="0" b="0"/>
            </a:lnRef>
            <a:fillRef idx="3">
              <a:scrgbClr r="0" g="0" b="0"/>
            </a:fillRef>
            <a:effectRef idx="2">
              <a:schemeClr val="accent1">
                <a:hueOff val="0"/>
                <a:satOff val="0"/>
                <a:lumOff val="0"/>
                <a:alphaOff val="0"/>
              </a:schemeClr>
            </a:effectRef>
            <a:fontRef idx="minor">
              <a:schemeClr val="lt1"/>
            </a:fontRef>
          </p:style>
        </p:sp>
        <p:sp>
          <p:nvSpPr>
            <p:cNvPr id="27" name="Полилиния 26">
              <a:extLst>
                <a:ext uri="{FF2B5EF4-FFF2-40B4-BE49-F238E27FC236}">
                  <a16:creationId xmlns="" xmlns:a16="http://schemas.microsoft.com/office/drawing/2014/main" id="{CCF199C4-4F4E-8247-A35F-D11AE9A60192}"/>
                </a:ext>
              </a:extLst>
            </p:cNvPr>
            <p:cNvSpPr/>
            <p:nvPr/>
          </p:nvSpPr>
          <p:spPr>
            <a:xfrm>
              <a:off x="16146617" y="10551210"/>
              <a:ext cx="1724624" cy="1724624"/>
            </a:xfrm>
            <a:custGeom>
              <a:avLst/>
              <a:gdLst>
                <a:gd name="connsiteX0" fmla="*/ 0 w 943248"/>
                <a:gd name="connsiteY0" fmla="*/ 0 h 1724624"/>
                <a:gd name="connsiteX1" fmla="*/ 943248 w 943248"/>
                <a:gd name="connsiteY1" fmla="*/ 0 h 1724624"/>
                <a:gd name="connsiteX2" fmla="*/ 943248 w 943248"/>
                <a:gd name="connsiteY2" fmla="*/ 1724624 h 1724624"/>
                <a:gd name="connsiteX3" fmla="*/ 0 w 943248"/>
                <a:gd name="connsiteY3" fmla="*/ 1724624 h 1724624"/>
                <a:gd name="connsiteX4" fmla="*/ 0 w 943248"/>
                <a:gd name="connsiteY4" fmla="*/ 0 h 172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248" h="1724624">
                  <a:moveTo>
                    <a:pt x="0" y="0"/>
                  </a:moveTo>
                  <a:lnTo>
                    <a:pt x="943248" y="0"/>
                  </a:lnTo>
                  <a:lnTo>
                    <a:pt x="943248" y="1724624"/>
                  </a:lnTo>
                  <a:lnTo>
                    <a:pt x="0" y="17246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4000" kern="1200" dirty="0">
                  <a:solidFill>
                    <a:schemeClr val="tx1"/>
                  </a:solidFill>
                </a:rPr>
                <a:t>Cat!</a:t>
              </a:r>
              <a:endParaRPr lang="ru-RU" sz="4000" kern="1200" dirty="0">
                <a:solidFill>
                  <a:schemeClr val="tx1"/>
                </a:solidFill>
              </a:endParaRPr>
            </a:p>
          </p:txBody>
        </p:sp>
      </p:grpSp>
      <p:sp>
        <p:nvSpPr>
          <p:cNvPr id="28" name="Полилиния 27">
            <a:extLst>
              <a:ext uri="{FF2B5EF4-FFF2-40B4-BE49-F238E27FC236}">
                <a16:creationId xmlns="" xmlns:a16="http://schemas.microsoft.com/office/drawing/2014/main" id="{9656B7DC-F7E5-004B-9F07-ADF0B29ACB54}"/>
              </a:ext>
            </a:extLst>
          </p:cNvPr>
          <p:cNvSpPr/>
          <p:nvPr/>
        </p:nvSpPr>
        <p:spPr>
          <a:xfrm>
            <a:off x="7398960" y="8461353"/>
            <a:ext cx="1853684" cy="1154461"/>
          </a:xfrm>
          <a:custGeom>
            <a:avLst/>
            <a:gdLst>
              <a:gd name="connsiteX0" fmla="*/ 0 w 1565458"/>
              <a:gd name="connsiteY0" fmla="*/ 0 h 1025685"/>
              <a:gd name="connsiteX1" fmla="*/ 1565458 w 1565458"/>
              <a:gd name="connsiteY1" fmla="*/ 0 h 1025685"/>
              <a:gd name="connsiteX2" fmla="*/ 1565458 w 1565458"/>
              <a:gd name="connsiteY2" fmla="*/ 1025685 h 1025685"/>
              <a:gd name="connsiteX3" fmla="*/ 0 w 1565458"/>
              <a:gd name="connsiteY3" fmla="*/ 1025685 h 1025685"/>
              <a:gd name="connsiteX4" fmla="*/ 0 w 1565458"/>
              <a:gd name="connsiteY4" fmla="*/ 0 h 1025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458" h="1025685">
                <a:moveTo>
                  <a:pt x="0" y="0"/>
                </a:moveTo>
                <a:lnTo>
                  <a:pt x="1565458" y="0"/>
                </a:lnTo>
                <a:lnTo>
                  <a:pt x="1565458" y="1025685"/>
                </a:lnTo>
                <a:lnTo>
                  <a:pt x="0" y="10256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4000" dirty="0">
                <a:solidFill>
                  <a:schemeClr val="tx1"/>
                </a:solidFill>
              </a:rPr>
              <a:t>Not a cat</a:t>
            </a:r>
            <a:endParaRPr lang="ru-RU" sz="4000" dirty="0">
              <a:solidFill>
                <a:schemeClr val="tx1"/>
              </a:solidFill>
            </a:endParaRPr>
          </a:p>
        </p:txBody>
      </p:sp>
      <p:sp>
        <p:nvSpPr>
          <p:cNvPr id="29" name="Полилиния 28">
            <a:extLst>
              <a:ext uri="{FF2B5EF4-FFF2-40B4-BE49-F238E27FC236}">
                <a16:creationId xmlns="" xmlns:a16="http://schemas.microsoft.com/office/drawing/2014/main" id="{827E5C41-DF1A-DD42-9269-0CEFE84D0018}"/>
              </a:ext>
            </a:extLst>
          </p:cNvPr>
          <p:cNvSpPr/>
          <p:nvPr/>
        </p:nvSpPr>
        <p:spPr>
          <a:xfrm>
            <a:off x="10766940" y="11295773"/>
            <a:ext cx="1853684" cy="1154461"/>
          </a:xfrm>
          <a:custGeom>
            <a:avLst/>
            <a:gdLst>
              <a:gd name="connsiteX0" fmla="*/ 0 w 1565458"/>
              <a:gd name="connsiteY0" fmla="*/ 0 h 1025685"/>
              <a:gd name="connsiteX1" fmla="*/ 1565458 w 1565458"/>
              <a:gd name="connsiteY1" fmla="*/ 0 h 1025685"/>
              <a:gd name="connsiteX2" fmla="*/ 1565458 w 1565458"/>
              <a:gd name="connsiteY2" fmla="*/ 1025685 h 1025685"/>
              <a:gd name="connsiteX3" fmla="*/ 0 w 1565458"/>
              <a:gd name="connsiteY3" fmla="*/ 1025685 h 1025685"/>
              <a:gd name="connsiteX4" fmla="*/ 0 w 1565458"/>
              <a:gd name="connsiteY4" fmla="*/ 0 h 1025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458" h="1025685">
                <a:moveTo>
                  <a:pt x="0" y="0"/>
                </a:moveTo>
                <a:lnTo>
                  <a:pt x="1565458" y="0"/>
                </a:lnTo>
                <a:lnTo>
                  <a:pt x="1565458" y="1025685"/>
                </a:lnTo>
                <a:lnTo>
                  <a:pt x="0" y="10256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4000" dirty="0">
                <a:solidFill>
                  <a:schemeClr val="tx1"/>
                </a:solidFill>
              </a:rPr>
              <a:t>Not a cat</a:t>
            </a:r>
            <a:endParaRPr lang="ru-RU" sz="4000" dirty="0">
              <a:solidFill>
                <a:schemeClr val="tx1"/>
              </a:solidFill>
            </a:endParaRPr>
          </a:p>
        </p:txBody>
      </p:sp>
      <p:sp>
        <p:nvSpPr>
          <p:cNvPr id="30" name="TextBox 29">
            <a:extLst>
              <a:ext uri="{FF2B5EF4-FFF2-40B4-BE49-F238E27FC236}">
                <a16:creationId xmlns="" xmlns:a16="http://schemas.microsoft.com/office/drawing/2014/main" id="{DF73DA45-CBB3-A746-9CE1-4ED905084EFA}"/>
              </a:ext>
            </a:extLst>
          </p:cNvPr>
          <p:cNvSpPr txBox="1"/>
          <p:nvPr/>
        </p:nvSpPr>
        <p:spPr>
          <a:xfrm>
            <a:off x="6735749" y="4407067"/>
            <a:ext cx="1208692" cy="914400"/>
          </a:xfrm>
          <a:prstGeom prst="rect">
            <a:avLst/>
          </a:prstGeom>
          <a:noFill/>
        </p:spPr>
        <p:txBody>
          <a:bodyPr wrap="none" lIns="0" tIns="0" rIns="0" bIns="0" rtlCol="0">
            <a:noAutofit/>
          </a:bodyPr>
          <a:lstStyle/>
          <a:p>
            <a:pPr algn="l"/>
            <a:r>
              <a:rPr lang="en-US" sz="3200" dirty="0">
                <a:solidFill>
                  <a:schemeClr val="bg1"/>
                </a:solidFill>
              </a:rPr>
              <a:t>No</a:t>
            </a:r>
            <a:endParaRPr lang="ru-RU" sz="3200" dirty="0">
              <a:solidFill>
                <a:schemeClr val="bg1"/>
              </a:solidFill>
            </a:endParaRPr>
          </a:p>
        </p:txBody>
      </p:sp>
      <p:sp>
        <p:nvSpPr>
          <p:cNvPr id="31" name="TextBox 30">
            <a:extLst>
              <a:ext uri="{FF2B5EF4-FFF2-40B4-BE49-F238E27FC236}">
                <a16:creationId xmlns="" xmlns:a16="http://schemas.microsoft.com/office/drawing/2014/main" id="{DEF8FBF5-2654-D841-8C67-9502EB8C5BC4}"/>
              </a:ext>
            </a:extLst>
          </p:cNvPr>
          <p:cNvSpPr txBox="1"/>
          <p:nvPr/>
        </p:nvSpPr>
        <p:spPr>
          <a:xfrm>
            <a:off x="8325802" y="7205834"/>
            <a:ext cx="1252834" cy="914400"/>
          </a:xfrm>
          <a:prstGeom prst="rect">
            <a:avLst/>
          </a:prstGeom>
          <a:noFill/>
        </p:spPr>
        <p:txBody>
          <a:bodyPr wrap="none" lIns="0" tIns="0" rIns="0" bIns="0" rtlCol="0">
            <a:noAutofit/>
          </a:bodyPr>
          <a:lstStyle/>
          <a:p>
            <a:r>
              <a:rPr lang="en-US" sz="3200" dirty="0">
                <a:solidFill>
                  <a:schemeClr val="bg1"/>
                </a:solidFill>
              </a:rPr>
              <a:t>No</a:t>
            </a:r>
            <a:endParaRPr lang="ru-RU" sz="3200" dirty="0">
              <a:solidFill>
                <a:schemeClr val="bg1"/>
              </a:solidFill>
            </a:endParaRPr>
          </a:p>
        </p:txBody>
      </p:sp>
      <p:sp>
        <p:nvSpPr>
          <p:cNvPr id="32" name="TextBox 31">
            <a:extLst>
              <a:ext uri="{FF2B5EF4-FFF2-40B4-BE49-F238E27FC236}">
                <a16:creationId xmlns="" xmlns:a16="http://schemas.microsoft.com/office/drawing/2014/main" id="{7F6375DA-ED6D-1C48-BFBD-C4C7F86B69CE}"/>
              </a:ext>
            </a:extLst>
          </p:cNvPr>
          <p:cNvSpPr txBox="1"/>
          <p:nvPr/>
        </p:nvSpPr>
        <p:spPr>
          <a:xfrm>
            <a:off x="11693782" y="10004180"/>
            <a:ext cx="1050498" cy="914400"/>
          </a:xfrm>
          <a:prstGeom prst="rect">
            <a:avLst/>
          </a:prstGeom>
          <a:noFill/>
        </p:spPr>
        <p:txBody>
          <a:bodyPr wrap="none" lIns="0" tIns="0" rIns="0" bIns="0" rtlCol="0">
            <a:noAutofit/>
          </a:bodyPr>
          <a:lstStyle/>
          <a:p>
            <a:r>
              <a:rPr lang="en-US" sz="3200" dirty="0">
                <a:solidFill>
                  <a:schemeClr val="bg1"/>
                </a:solidFill>
              </a:rPr>
              <a:t>No</a:t>
            </a:r>
            <a:endParaRPr lang="ru-RU" sz="3200" dirty="0">
              <a:solidFill>
                <a:schemeClr val="bg1"/>
              </a:solidFill>
            </a:endParaRPr>
          </a:p>
        </p:txBody>
      </p:sp>
      <p:sp>
        <p:nvSpPr>
          <p:cNvPr id="33" name="TextBox 32">
            <a:extLst>
              <a:ext uri="{FF2B5EF4-FFF2-40B4-BE49-F238E27FC236}">
                <a16:creationId xmlns="" xmlns:a16="http://schemas.microsoft.com/office/drawing/2014/main" id="{4860C44F-1862-824B-8352-B1D406F17E07}"/>
              </a:ext>
            </a:extLst>
          </p:cNvPr>
          <p:cNvSpPr txBox="1"/>
          <p:nvPr/>
        </p:nvSpPr>
        <p:spPr>
          <a:xfrm>
            <a:off x="10949423" y="4388240"/>
            <a:ext cx="919135" cy="914400"/>
          </a:xfrm>
          <a:prstGeom prst="rect">
            <a:avLst/>
          </a:prstGeom>
          <a:noFill/>
        </p:spPr>
        <p:txBody>
          <a:bodyPr wrap="none" lIns="0" tIns="0" rIns="0" bIns="0" rtlCol="0">
            <a:noAutofit/>
          </a:bodyPr>
          <a:lstStyle/>
          <a:p>
            <a:pPr algn="r"/>
            <a:r>
              <a:rPr lang="en-US" sz="3200" dirty="0">
                <a:solidFill>
                  <a:schemeClr val="bg1"/>
                </a:solidFill>
              </a:rPr>
              <a:t>Yes</a:t>
            </a:r>
            <a:endParaRPr lang="ru-RU" sz="3200" dirty="0">
              <a:solidFill>
                <a:schemeClr val="bg1"/>
              </a:solidFill>
            </a:endParaRPr>
          </a:p>
        </p:txBody>
      </p:sp>
      <p:sp>
        <p:nvSpPr>
          <p:cNvPr id="34" name="TextBox 33">
            <a:extLst>
              <a:ext uri="{FF2B5EF4-FFF2-40B4-BE49-F238E27FC236}">
                <a16:creationId xmlns="" xmlns:a16="http://schemas.microsoft.com/office/drawing/2014/main" id="{BC0DB24A-AAD4-AA47-8864-F82929A9305F}"/>
              </a:ext>
            </a:extLst>
          </p:cNvPr>
          <p:cNvSpPr txBox="1"/>
          <p:nvPr/>
        </p:nvSpPr>
        <p:spPr>
          <a:xfrm>
            <a:off x="13492981" y="7164570"/>
            <a:ext cx="746936" cy="914400"/>
          </a:xfrm>
          <a:prstGeom prst="rect">
            <a:avLst/>
          </a:prstGeom>
          <a:noFill/>
        </p:spPr>
        <p:txBody>
          <a:bodyPr wrap="none" lIns="0" tIns="0" rIns="0" bIns="0" rtlCol="0">
            <a:noAutofit/>
          </a:bodyPr>
          <a:lstStyle/>
          <a:p>
            <a:pPr algn="r"/>
            <a:r>
              <a:rPr lang="en-US" sz="3200" dirty="0">
                <a:solidFill>
                  <a:schemeClr val="bg1"/>
                </a:solidFill>
              </a:rPr>
              <a:t>Yes</a:t>
            </a:r>
            <a:endParaRPr lang="ru-RU" sz="3200" dirty="0">
              <a:solidFill>
                <a:schemeClr val="bg1"/>
              </a:solidFill>
            </a:endParaRPr>
          </a:p>
          <a:p>
            <a:pPr algn="r"/>
            <a:endParaRPr lang="ru-RU" sz="3200" dirty="0">
              <a:solidFill>
                <a:schemeClr val="bg1"/>
              </a:solidFill>
            </a:endParaRPr>
          </a:p>
        </p:txBody>
      </p:sp>
      <p:sp>
        <p:nvSpPr>
          <p:cNvPr id="35" name="TextBox 34">
            <a:extLst>
              <a:ext uri="{FF2B5EF4-FFF2-40B4-BE49-F238E27FC236}">
                <a16:creationId xmlns="" xmlns:a16="http://schemas.microsoft.com/office/drawing/2014/main" id="{BEABFACC-EE14-7D48-9A0F-E3CEEA857B69}"/>
              </a:ext>
            </a:extLst>
          </p:cNvPr>
          <p:cNvSpPr txBox="1"/>
          <p:nvPr/>
        </p:nvSpPr>
        <p:spPr>
          <a:xfrm>
            <a:off x="16671748" y="10004180"/>
            <a:ext cx="840517" cy="914400"/>
          </a:xfrm>
          <a:prstGeom prst="rect">
            <a:avLst/>
          </a:prstGeom>
          <a:noFill/>
        </p:spPr>
        <p:txBody>
          <a:bodyPr wrap="none" lIns="0" tIns="0" rIns="0" bIns="0" rtlCol="0">
            <a:noAutofit/>
          </a:bodyPr>
          <a:lstStyle/>
          <a:p>
            <a:pPr algn="r"/>
            <a:r>
              <a:rPr lang="en-US" sz="3200" dirty="0">
                <a:solidFill>
                  <a:schemeClr val="bg1"/>
                </a:solidFill>
              </a:rPr>
              <a:t>Yes</a:t>
            </a:r>
            <a:endParaRPr lang="ru-RU" sz="3200" dirty="0">
              <a:solidFill>
                <a:schemeClr val="bg1"/>
              </a:solidFill>
            </a:endParaRPr>
          </a:p>
        </p:txBody>
      </p:sp>
      <p:cxnSp>
        <p:nvCxnSpPr>
          <p:cNvPr id="37" name="Прямая со стрелкой 36">
            <a:extLst>
              <a:ext uri="{FF2B5EF4-FFF2-40B4-BE49-F238E27FC236}">
                <a16:creationId xmlns="" xmlns:a16="http://schemas.microsoft.com/office/drawing/2014/main" id="{BE2B12F7-2A39-3F4F-B7D3-DFF266730AA3}"/>
              </a:ext>
            </a:extLst>
          </p:cNvPr>
          <p:cNvCxnSpPr>
            <a:cxnSpLocks/>
          </p:cNvCxnSpPr>
          <p:nvPr/>
        </p:nvCxnSpPr>
        <p:spPr>
          <a:xfrm flipH="1">
            <a:off x="6696078" y="5021666"/>
            <a:ext cx="5167338" cy="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9" name="Прямая со стрелкой 38">
            <a:extLst>
              <a:ext uri="{FF2B5EF4-FFF2-40B4-BE49-F238E27FC236}">
                <a16:creationId xmlns="" xmlns:a16="http://schemas.microsoft.com/office/drawing/2014/main" id="{CA832850-20E0-164D-A1F1-DA70C6BF7F8C}"/>
              </a:ext>
            </a:extLst>
          </p:cNvPr>
          <p:cNvCxnSpPr>
            <a:cxnSpLocks/>
          </p:cNvCxnSpPr>
          <p:nvPr/>
        </p:nvCxnSpPr>
        <p:spPr>
          <a:xfrm flipH="1">
            <a:off x="8325802" y="7853126"/>
            <a:ext cx="5914116" cy="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1" name="Прямая со стрелкой 40">
            <a:extLst>
              <a:ext uri="{FF2B5EF4-FFF2-40B4-BE49-F238E27FC236}">
                <a16:creationId xmlns="" xmlns:a16="http://schemas.microsoft.com/office/drawing/2014/main" id="{186CE6EB-F0BB-4C49-A101-D0D04B18CB96}"/>
              </a:ext>
            </a:extLst>
          </p:cNvPr>
          <p:cNvCxnSpPr>
            <a:cxnSpLocks/>
          </p:cNvCxnSpPr>
          <p:nvPr/>
        </p:nvCxnSpPr>
        <p:spPr>
          <a:xfrm flipH="1">
            <a:off x="11693782" y="10697926"/>
            <a:ext cx="5818483" cy="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71799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51" name="Gradient boosted decision trees"/>
          <p:cNvSpPr txBox="1">
            <a:spLocks noGrp="1"/>
          </p:cNvSpPr>
          <p:nvPr>
            <p:ph type="title"/>
          </p:nvPr>
        </p:nvSpPr>
        <p:spPr>
          <a:prstGeom prst="rect">
            <a:avLst/>
          </a:prstGeom>
        </p:spPr>
        <p:txBody>
          <a:bodyPr/>
          <a:lstStyle>
            <a:lvl1pPr algn="ctr"/>
          </a:lstStyle>
          <a:p>
            <a:pPr algn="l"/>
            <a:r>
              <a:rPr lang="en-US" dirty="0">
                <a:solidFill>
                  <a:schemeClr val="bg1"/>
                </a:solidFill>
              </a:rPr>
              <a:t>Gradient boosted decision trees</a:t>
            </a:r>
            <a:endParaRPr dirty="0">
              <a:solidFill>
                <a:schemeClr val="bg1"/>
              </a:solidFill>
            </a:endParaRPr>
          </a:p>
        </p:txBody>
      </p:sp>
      <p:grpSp>
        <p:nvGrpSpPr>
          <p:cNvPr id="662" name="Группа 187"/>
          <p:cNvGrpSpPr/>
          <p:nvPr/>
        </p:nvGrpSpPr>
        <p:grpSpPr>
          <a:xfrm>
            <a:off x="1718022" y="7702873"/>
            <a:ext cx="2194157" cy="2293710"/>
            <a:chOff x="0" y="0"/>
            <a:chExt cx="2194298" cy="2293858"/>
          </a:xfrm>
        </p:grpSpPr>
        <p:sp>
          <p:nvSpPr>
            <p:cNvPr id="653" name="Прямая соединительная линия 116"/>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4" name="Прямая соединительная линия 117"/>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5" name="Прямая соединительная линия 119"/>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6" name="Прямая соединительная линия 121"/>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7" name="Овал 123"/>
            <p:cNvSpPr/>
            <p:nvPr/>
          </p:nvSpPr>
          <p:spPr>
            <a:xfrm rot="16200000" flipH="1">
              <a:off x="-1" y="1888803"/>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58" name="Овал 124"/>
            <p:cNvSpPr/>
            <p:nvPr/>
          </p:nvSpPr>
          <p:spPr>
            <a:xfrm rot="16200000" flipH="1">
              <a:off x="818495" y="1897857"/>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59" name="Овал 126"/>
            <p:cNvSpPr/>
            <p:nvPr/>
          </p:nvSpPr>
          <p:spPr>
            <a:xfrm rot="16200000" flipH="1">
              <a:off x="1084493" y="0"/>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60" name="Овал 127"/>
            <p:cNvSpPr/>
            <p:nvPr/>
          </p:nvSpPr>
          <p:spPr>
            <a:xfrm rot="16200000" flipH="1">
              <a:off x="1798298" y="1117346"/>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61" name="Овал 128"/>
            <p:cNvSpPr/>
            <p:nvPr/>
          </p:nvSpPr>
          <p:spPr>
            <a:xfrm rot="16200000" flipH="1">
              <a:off x="435955" y="1117346"/>
              <a:ext cx="396002"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688" name="Group"/>
          <p:cNvGrpSpPr/>
          <p:nvPr/>
        </p:nvGrpSpPr>
        <p:grpSpPr>
          <a:xfrm>
            <a:off x="5788606" y="7702873"/>
            <a:ext cx="5368487" cy="2293710"/>
            <a:chOff x="0" y="0"/>
            <a:chExt cx="5368836" cy="2293858"/>
          </a:xfrm>
        </p:grpSpPr>
        <p:sp>
          <p:nvSpPr>
            <p:cNvPr id="663" name="TextBox 3"/>
            <p:cNvSpPr txBox="1"/>
            <p:nvPr/>
          </p:nvSpPr>
          <p:spPr>
            <a:xfrm>
              <a:off x="2287415" y="524041"/>
              <a:ext cx="632257" cy="1310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spAutoFit/>
            </a:bodyPr>
            <a:lstStyle>
              <a:lvl1pPr>
                <a:defRPr sz="8000"/>
              </a:lvl1pPr>
            </a:lstStyle>
            <a:p>
              <a:r>
                <a:rPr sz="7999">
                  <a:solidFill>
                    <a:schemeClr val="bg1"/>
                  </a:solidFill>
                </a:rPr>
                <a:t>+</a:t>
              </a:r>
            </a:p>
          </p:txBody>
        </p:sp>
        <p:grpSp>
          <p:nvGrpSpPr>
            <p:cNvPr id="677" name="Группа 190"/>
            <p:cNvGrpSpPr/>
            <p:nvPr/>
          </p:nvGrpSpPr>
          <p:grpSpPr>
            <a:xfrm>
              <a:off x="2724286" y="-1"/>
              <a:ext cx="2644551" cy="2293860"/>
              <a:chOff x="0" y="0"/>
              <a:chExt cx="2644550" cy="2293858"/>
            </a:xfrm>
          </p:grpSpPr>
          <p:sp>
            <p:nvSpPr>
              <p:cNvPr id="664" name="Прямая соединительная линия 165"/>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5" name="Прямая соединительная линия 166"/>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6" name="Прямая соединительная линия 167"/>
              <p:cNvSpPr/>
              <p:nvPr/>
            </p:nvSpPr>
            <p:spPr>
              <a:xfrm flipH="1" flipV="1">
                <a:off x="2049843" y="1483833"/>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7" name="Прямая соединительная линия 168"/>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8" name="Прямая соединительная линия 169"/>
              <p:cNvSpPr/>
              <p:nvPr/>
            </p:nvSpPr>
            <p:spPr>
              <a:xfrm flipV="1">
                <a:off x="1586693" y="1492805"/>
                <a:ext cx="297974" cy="49324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9" name="Прямая соединительная линия 170"/>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70" name="Овал 171"/>
              <p:cNvSpPr/>
              <p:nvPr/>
            </p:nvSpPr>
            <p:spPr>
              <a:xfrm rot="16200000" flipH="1">
                <a:off x="1389161"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1" name="Овал 172"/>
              <p:cNvSpPr/>
              <p:nvPr/>
            </p:nvSpPr>
            <p:spPr>
              <a:xfrm rot="16200000" flipH="1">
                <a:off x="-1"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2" name="Овал 173"/>
              <p:cNvSpPr/>
              <p:nvPr/>
            </p:nvSpPr>
            <p:spPr>
              <a:xfrm rot="16200000" flipH="1">
                <a:off x="818495" y="1897857"/>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3" name="Овал 174"/>
              <p:cNvSpPr/>
              <p:nvPr/>
            </p:nvSpPr>
            <p:spPr>
              <a:xfrm rot="16200000" flipH="1">
                <a:off x="2248549"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4" name="Овал 175"/>
              <p:cNvSpPr/>
              <p:nvPr/>
            </p:nvSpPr>
            <p:spPr>
              <a:xfrm rot="16200000" flipH="1">
                <a:off x="1084493" y="0"/>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5" name="Овал 176"/>
              <p:cNvSpPr/>
              <p:nvPr/>
            </p:nvSpPr>
            <p:spPr>
              <a:xfrm rot="16200000" flipH="1">
                <a:off x="1798298" y="1117346"/>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6" name="Овал 177"/>
              <p:cNvSpPr/>
              <p:nvPr/>
            </p:nvSpPr>
            <p:spPr>
              <a:xfrm rot="16200000" flipH="1">
                <a:off x="435955" y="1117346"/>
                <a:ext cx="396002"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687" name="Группа 188"/>
            <p:cNvGrpSpPr/>
            <p:nvPr/>
          </p:nvGrpSpPr>
          <p:grpSpPr>
            <a:xfrm>
              <a:off x="-1" y="-1"/>
              <a:ext cx="2194300" cy="2293860"/>
              <a:chOff x="0" y="0"/>
              <a:chExt cx="2194298" cy="2293858"/>
            </a:xfrm>
          </p:grpSpPr>
          <p:sp>
            <p:nvSpPr>
              <p:cNvPr id="678" name="Прямая соединительная линия 178"/>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79" name="Прямая соединительная линия 179"/>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80" name="Прямая соединительная линия 180"/>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81" name="Прямая соединительная линия 181"/>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82" name="Овал 182"/>
              <p:cNvSpPr/>
              <p:nvPr/>
            </p:nvSpPr>
            <p:spPr>
              <a:xfrm rot="16200000" flipH="1">
                <a:off x="-1" y="1888803"/>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3" name="Овал 183"/>
              <p:cNvSpPr/>
              <p:nvPr/>
            </p:nvSpPr>
            <p:spPr>
              <a:xfrm rot="16200000" flipH="1">
                <a:off x="818495" y="1897857"/>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4" name="Овал 184"/>
              <p:cNvSpPr/>
              <p:nvPr/>
            </p:nvSpPr>
            <p:spPr>
              <a:xfrm rot="16200000" flipH="1">
                <a:off x="1084493" y="0"/>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5" name="Овал 185"/>
              <p:cNvSpPr/>
              <p:nvPr/>
            </p:nvSpPr>
            <p:spPr>
              <a:xfrm rot="16200000" flipH="1">
                <a:off x="1798298" y="1117346"/>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6" name="Овал 186"/>
              <p:cNvSpPr/>
              <p:nvPr/>
            </p:nvSpPr>
            <p:spPr>
              <a:xfrm rot="16200000" flipH="1">
                <a:off x="435955" y="1117346"/>
                <a:ext cx="396002"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grpSp>
        <p:nvGrpSpPr>
          <p:cNvPr id="731" name="Group"/>
          <p:cNvGrpSpPr/>
          <p:nvPr/>
        </p:nvGrpSpPr>
        <p:grpSpPr>
          <a:xfrm>
            <a:off x="12777588" y="7583317"/>
            <a:ext cx="10042825" cy="2457414"/>
            <a:chOff x="-1" y="-1"/>
            <a:chExt cx="10043477" cy="2457572"/>
          </a:xfrm>
        </p:grpSpPr>
        <p:sp>
          <p:nvSpPr>
            <p:cNvPr id="689" name="TextBox 132"/>
            <p:cNvSpPr txBox="1"/>
            <p:nvPr/>
          </p:nvSpPr>
          <p:spPr>
            <a:xfrm>
              <a:off x="5746759" y="1146930"/>
              <a:ext cx="1093837" cy="1310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spAutoFit/>
            </a:bodyPr>
            <a:lstStyle>
              <a:lvl1pPr>
                <a:defRPr sz="8000"/>
              </a:lvl1pPr>
            </a:lstStyle>
            <a:p>
              <a:r>
                <a:rPr sz="7999" dirty="0">
                  <a:solidFill>
                    <a:schemeClr val="bg1"/>
                  </a:solidFill>
                </a:rPr>
                <a:t>…</a:t>
              </a:r>
            </a:p>
          </p:txBody>
        </p:sp>
        <p:sp>
          <p:nvSpPr>
            <p:cNvPr id="690" name="TextBox 191"/>
            <p:cNvSpPr txBox="1"/>
            <p:nvPr/>
          </p:nvSpPr>
          <p:spPr>
            <a:xfrm>
              <a:off x="2287415" y="524041"/>
              <a:ext cx="632257" cy="1310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spAutoFit/>
            </a:bodyPr>
            <a:lstStyle>
              <a:lvl1pPr>
                <a:defRPr sz="8000"/>
              </a:lvl1pPr>
            </a:lstStyle>
            <a:p>
              <a:r>
                <a:rPr sz="7999">
                  <a:solidFill>
                    <a:schemeClr val="bg1"/>
                  </a:solidFill>
                </a:rPr>
                <a:t>+</a:t>
              </a:r>
            </a:p>
          </p:txBody>
        </p:sp>
        <p:grpSp>
          <p:nvGrpSpPr>
            <p:cNvPr id="704" name="Группа 192"/>
            <p:cNvGrpSpPr/>
            <p:nvPr/>
          </p:nvGrpSpPr>
          <p:grpSpPr>
            <a:xfrm>
              <a:off x="2724284" y="-1"/>
              <a:ext cx="2644551" cy="2293860"/>
              <a:chOff x="0" y="0"/>
              <a:chExt cx="2644550" cy="2293858"/>
            </a:xfrm>
          </p:grpSpPr>
          <p:sp>
            <p:nvSpPr>
              <p:cNvPr id="691" name="Прямая соединительная линия 193"/>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2" name="Прямая соединительная линия 194"/>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3" name="Прямая соединительная линия 195"/>
              <p:cNvSpPr/>
              <p:nvPr/>
            </p:nvSpPr>
            <p:spPr>
              <a:xfrm flipH="1" flipV="1">
                <a:off x="2049843" y="1483833"/>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4" name="Прямая соединительная линия 196"/>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5" name="Прямая соединительная линия 197"/>
              <p:cNvSpPr/>
              <p:nvPr/>
            </p:nvSpPr>
            <p:spPr>
              <a:xfrm flipV="1">
                <a:off x="1586693" y="1492805"/>
                <a:ext cx="297974" cy="49324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6" name="Прямая соединительная линия 198"/>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7" name="Овал 199"/>
              <p:cNvSpPr/>
              <p:nvPr/>
            </p:nvSpPr>
            <p:spPr>
              <a:xfrm rot="16200000" flipH="1">
                <a:off x="1389161"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98" name="Овал 200"/>
              <p:cNvSpPr/>
              <p:nvPr/>
            </p:nvSpPr>
            <p:spPr>
              <a:xfrm rot="16200000" flipH="1">
                <a:off x="-1"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99" name="Овал 201"/>
              <p:cNvSpPr/>
              <p:nvPr/>
            </p:nvSpPr>
            <p:spPr>
              <a:xfrm rot="16200000" flipH="1">
                <a:off x="818495" y="1897857"/>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00" name="Овал 202"/>
              <p:cNvSpPr/>
              <p:nvPr/>
            </p:nvSpPr>
            <p:spPr>
              <a:xfrm rot="16200000" flipH="1">
                <a:off x="2248549"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01" name="Овал 203"/>
              <p:cNvSpPr/>
              <p:nvPr/>
            </p:nvSpPr>
            <p:spPr>
              <a:xfrm rot="16200000" flipH="1">
                <a:off x="1084493" y="0"/>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02" name="Овал 204"/>
              <p:cNvSpPr/>
              <p:nvPr/>
            </p:nvSpPr>
            <p:spPr>
              <a:xfrm rot="16200000" flipH="1">
                <a:off x="1798298" y="1117346"/>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03" name="Овал 205"/>
              <p:cNvSpPr/>
              <p:nvPr/>
            </p:nvSpPr>
            <p:spPr>
              <a:xfrm rot="16200000" flipH="1">
                <a:off x="435955" y="1117346"/>
                <a:ext cx="396002"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714" name="Группа 206"/>
            <p:cNvGrpSpPr/>
            <p:nvPr/>
          </p:nvGrpSpPr>
          <p:grpSpPr>
            <a:xfrm>
              <a:off x="-1" y="-1"/>
              <a:ext cx="2194300" cy="2293860"/>
              <a:chOff x="0" y="0"/>
              <a:chExt cx="2194298" cy="2293858"/>
            </a:xfrm>
          </p:grpSpPr>
          <p:sp>
            <p:nvSpPr>
              <p:cNvPr id="705" name="Прямая соединительная линия 207"/>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06" name="Прямая соединительная линия 208"/>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07" name="Прямая соединительная линия 209"/>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08" name="Прямая соединительная линия 210"/>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09" name="Овал 211"/>
              <p:cNvSpPr/>
              <p:nvPr/>
            </p:nvSpPr>
            <p:spPr>
              <a:xfrm rot="16200000" flipH="1">
                <a:off x="-1" y="1888803"/>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10" name="Овал 212"/>
              <p:cNvSpPr/>
              <p:nvPr/>
            </p:nvSpPr>
            <p:spPr>
              <a:xfrm rot="16200000" flipH="1">
                <a:off x="818495" y="1897857"/>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11" name="Овал 213"/>
              <p:cNvSpPr/>
              <p:nvPr/>
            </p:nvSpPr>
            <p:spPr>
              <a:xfrm rot="16200000" flipH="1">
                <a:off x="1084493" y="0"/>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12" name="Овал 214"/>
              <p:cNvSpPr/>
              <p:nvPr/>
            </p:nvSpPr>
            <p:spPr>
              <a:xfrm rot="16200000" flipH="1">
                <a:off x="1798298" y="1117346"/>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13" name="Овал 215"/>
              <p:cNvSpPr/>
              <p:nvPr/>
            </p:nvSpPr>
            <p:spPr>
              <a:xfrm rot="16200000" flipH="1">
                <a:off x="435955" y="1117346"/>
                <a:ext cx="396002"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715" name="TextBox 216"/>
            <p:cNvSpPr txBox="1"/>
            <p:nvPr/>
          </p:nvSpPr>
          <p:spPr>
            <a:xfrm>
              <a:off x="6962055" y="524041"/>
              <a:ext cx="632257" cy="1310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spAutoFit/>
            </a:bodyPr>
            <a:lstStyle>
              <a:lvl1pPr>
                <a:defRPr sz="8000"/>
              </a:lvl1pPr>
            </a:lstStyle>
            <a:p>
              <a:r>
                <a:rPr sz="7999">
                  <a:solidFill>
                    <a:schemeClr val="bg1"/>
                  </a:solidFill>
                </a:rPr>
                <a:t>+</a:t>
              </a:r>
            </a:p>
          </p:txBody>
        </p:sp>
        <p:grpSp>
          <p:nvGrpSpPr>
            <p:cNvPr id="729" name="Группа 217"/>
            <p:cNvGrpSpPr/>
            <p:nvPr/>
          </p:nvGrpSpPr>
          <p:grpSpPr>
            <a:xfrm>
              <a:off x="7398925" y="-1"/>
              <a:ext cx="2644551" cy="2293860"/>
              <a:chOff x="0" y="0"/>
              <a:chExt cx="2644550" cy="2293858"/>
            </a:xfrm>
          </p:grpSpPr>
          <p:sp>
            <p:nvSpPr>
              <p:cNvPr id="716" name="Прямая соединительная линия 218"/>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17" name="Прямая соединительная линия 219"/>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18" name="Прямая соединительная линия 220"/>
              <p:cNvSpPr/>
              <p:nvPr/>
            </p:nvSpPr>
            <p:spPr>
              <a:xfrm flipH="1" flipV="1">
                <a:off x="2049843" y="1483833"/>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19" name="Прямая соединительная линия 221"/>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20" name="Прямая соединительная линия 222"/>
              <p:cNvSpPr/>
              <p:nvPr/>
            </p:nvSpPr>
            <p:spPr>
              <a:xfrm flipV="1">
                <a:off x="1586693" y="1492805"/>
                <a:ext cx="297974" cy="49324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21" name="Прямая соединительная линия 223"/>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22" name="Овал 224"/>
              <p:cNvSpPr/>
              <p:nvPr/>
            </p:nvSpPr>
            <p:spPr>
              <a:xfrm rot="16200000" flipH="1">
                <a:off x="1389161" y="1888803"/>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3" name="Овал 225"/>
              <p:cNvSpPr/>
              <p:nvPr/>
            </p:nvSpPr>
            <p:spPr>
              <a:xfrm rot="16200000" flipH="1">
                <a:off x="-1" y="1888803"/>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4" name="Овал 226"/>
              <p:cNvSpPr/>
              <p:nvPr/>
            </p:nvSpPr>
            <p:spPr>
              <a:xfrm rot="16200000" flipH="1">
                <a:off x="818495" y="1897857"/>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5" name="Овал 227"/>
              <p:cNvSpPr/>
              <p:nvPr/>
            </p:nvSpPr>
            <p:spPr>
              <a:xfrm rot="16200000" flipH="1">
                <a:off x="2248549" y="1888803"/>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6" name="Овал 228"/>
              <p:cNvSpPr/>
              <p:nvPr/>
            </p:nvSpPr>
            <p:spPr>
              <a:xfrm rot="16200000" flipH="1">
                <a:off x="1084493" y="0"/>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7" name="Овал 229"/>
              <p:cNvSpPr/>
              <p:nvPr/>
            </p:nvSpPr>
            <p:spPr>
              <a:xfrm rot="16200000" flipH="1">
                <a:off x="1798298" y="1117346"/>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8" name="Овал 230"/>
              <p:cNvSpPr/>
              <p:nvPr/>
            </p:nvSpPr>
            <p:spPr>
              <a:xfrm rot="16200000" flipH="1">
                <a:off x="435955" y="1117346"/>
                <a:ext cx="396002"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730" name="TextBox 216"/>
            <p:cNvSpPr txBox="1"/>
            <p:nvPr/>
          </p:nvSpPr>
          <p:spPr>
            <a:xfrm>
              <a:off x="5045008" y="491610"/>
              <a:ext cx="632257" cy="1310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6" tIns="45716" rIns="45716" bIns="45716" numCol="1" anchor="t">
              <a:spAutoFit/>
            </a:bodyPr>
            <a:lstStyle>
              <a:lvl1pPr>
                <a:defRPr sz="8000"/>
              </a:lvl1pPr>
            </a:lstStyle>
            <a:p>
              <a:r>
                <a:rPr sz="7999">
                  <a:solidFill>
                    <a:schemeClr val="bg1"/>
                  </a:solidFill>
                </a:rPr>
                <a:t>+</a:t>
              </a:r>
            </a:p>
          </p:txBody>
        </p:sp>
      </p:grpSp>
      <p:grpSp>
        <p:nvGrpSpPr>
          <p:cNvPr id="734" name="Group"/>
          <p:cNvGrpSpPr/>
          <p:nvPr/>
        </p:nvGrpSpPr>
        <p:grpSpPr>
          <a:xfrm>
            <a:off x="1696193" y="10742418"/>
            <a:ext cx="2504699" cy="394134"/>
            <a:chOff x="0" y="0"/>
            <a:chExt cx="2504861" cy="394159"/>
          </a:xfrm>
        </p:grpSpPr>
        <p:sp>
          <p:nvSpPr>
            <p:cNvPr id="732" name="Прямоугольник 141"/>
            <p:cNvSpPr/>
            <p:nvPr/>
          </p:nvSpPr>
          <p:spPr>
            <a:xfrm rot="10800000" flipH="1">
              <a:off x="54089" y="6350"/>
              <a:ext cx="2450773" cy="387809"/>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733" name="Прямоугольник 238"/>
            <p:cNvSpPr/>
            <p:nvPr/>
          </p:nvSpPr>
          <p:spPr>
            <a:xfrm rot="10800000" flipH="1">
              <a:off x="0" y="0"/>
              <a:ext cx="2194300" cy="387809"/>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grpSp>
        <p:nvGrpSpPr>
          <p:cNvPr id="737" name="Group"/>
          <p:cNvGrpSpPr/>
          <p:nvPr/>
        </p:nvGrpSpPr>
        <p:grpSpPr>
          <a:xfrm>
            <a:off x="7245936" y="10745593"/>
            <a:ext cx="2453827" cy="387785"/>
            <a:chOff x="0" y="0"/>
            <a:chExt cx="2453986" cy="387809"/>
          </a:xfrm>
        </p:grpSpPr>
        <p:sp>
          <p:nvSpPr>
            <p:cNvPr id="735" name="Прямоугольник 141"/>
            <p:cNvSpPr/>
            <p:nvPr/>
          </p:nvSpPr>
          <p:spPr>
            <a:xfrm rot="10800000" flipH="1">
              <a:off x="3215" y="0"/>
              <a:ext cx="2450772" cy="387809"/>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736" name="Прямоугольник 238"/>
            <p:cNvSpPr/>
            <p:nvPr/>
          </p:nvSpPr>
          <p:spPr>
            <a:xfrm rot="10800000" flipH="1">
              <a:off x="0" y="0"/>
              <a:ext cx="1589065" cy="387809"/>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grpSp>
        <p:nvGrpSpPr>
          <p:cNvPr id="740" name="Group"/>
          <p:cNvGrpSpPr/>
          <p:nvPr/>
        </p:nvGrpSpPr>
        <p:grpSpPr>
          <a:xfrm>
            <a:off x="16616351" y="10940459"/>
            <a:ext cx="2465897" cy="387785"/>
            <a:chOff x="0" y="0"/>
            <a:chExt cx="2466057" cy="387809"/>
          </a:xfrm>
        </p:grpSpPr>
        <p:sp>
          <p:nvSpPr>
            <p:cNvPr id="738" name="Прямоугольник 141"/>
            <p:cNvSpPr/>
            <p:nvPr/>
          </p:nvSpPr>
          <p:spPr>
            <a:xfrm rot="10800000" flipH="1">
              <a:off x="15285" y="0"/>
              <a:ext cx="2450773" cy="387809"/>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739" name="Прямоугольник 238"/>
            <p:cNvSpPr/>
            <p:nvPr/>
          </p:nvSpPr>
          <p:spPr>
            <a:xfrm rot="10800000" flipH="1">
              <a:off x="0" y="0"/>
              <a:ext cx="660390" cy="387809"/>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sp>
        <p:nvSpPr>
          <p:cNvPr id="741" name="TextBox 144"/>
          <p:cNvSpPr txBox="1"/>
          <p:nvPr/>
        </p:nvSpPr>
        <p:spPr>
          <a:xfrm>
            <a:off x="2123349" y="11726998"/>
            <a:ext cx="1663166" cy="584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6" rIns="45716">
            <a:spAutoFit/>
          </a:bodyPr>
          <a:lstStyle>
            <a:lvl1pPr>
              <a:defRPr sz="3200"/>
            </a:lvl1pPr>
          </a:lstStyle>
          <a:p>
            <a:r>
              <a:rPr>
                <a:solidFill>
                  <a:schemeClr val="bg1"/>
                </a:solidFill>
              </a:rPr>
              <a:t>Big error</a:t>
            </a:r>
          </a:p>
        </p:txBody>
      </p:sp>
      <p:sp>
        <p:nvSpPr>
          <p:cNvPr id="742" name="TextBox 144"/>
          <p:cNvSpPr txBox="1"/>
          <p:nvPr/>
        </p:nvSpPr>
        <p:spPr>
          <a:xfrm>
            <a:off x="7861003" y="11726998"/>
            <a:ext cx="1185502" cy="584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6" rIns="45716">
            <a:spAutoFit/>
          </a:bodyPr>
          <a:lstStyle>
            <a:lvl1pPr>
              <a:defRPr sz="3200"/>
            </a:lvl1pPr>
          </a:lstStyle>
          <a:p>
            <a:r>
              <a:rPr>
                <a:solidFill>
                  <a:schemeClr val="bg1"/>
                </a:solidFill>
              </a:rPr>
              <a:t>Better</a:t>
            </a:r>
          </a:p>
        </p:txBody>
      </p:sp>
      <p:sp>
        <p:nvSpPr>
          <p:cNvPr id="743" name="TextBox 144"/>
          <p:cNvSpPr txBox="1"/>
          <p:nvPr/>
        </p:nvSpPr>
        <p:spPr>
          <a:xfrm>
            <a:off x="17090667" y="11726998"/>
            <a:ext cx="4462012" cy="584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6" rIns="45716">
            <a:spAutoFit/>
          </a:bodyPr>
          <a:lstStyle>
            <a:lvl1pPr>
              <a:defRPr sz="3200"/>
            </a:lvl1pPr>
          </a:lstStyle>
          <a:p>
            <a:r>
              <a:rPr>
                <a:solidFill>
                  <a:schemeClr val="bg1"/>
                </a:solidFill>
              </a:rPr>
              <a:t>Ship it</a:t>
            </a:r>
          </a:p>
        </p:txBody>
      </p:sp>
      <p:sp>
        <p:nvSpPr>
          <p:cNvPr id="95" name="Объект 4">
            <a:extLst>
              <a:ext uri="{FF2B5EF4-FFF2-40B4-BE49-F238E27FC236}">
                <a16:creationId xmlns="" xmlns:a16="http://schemas.microsoft.com/office/drawing/2014/main" id="{4B58A3C8-0FFD-9448-AC26-CC3322A3E48E}"/>
              </a:ext>
            </a:extLst>
          </p:cNvPr>
          <p:cNvSpPr txBox="1">
            <a:spLocks/>
          </p:cNvSpPr>
          <p:nvPr/>
        </p:nvSpPr>
        <p:spPr>
          <a:xfrm>
            <a:off x="1587600" y="2592284"/>
            <a:ext cx="21224775" cy="3833136"/>
          </a:xfrm>
          <a:prstGeom prst="rect">
            <a:avLst/>
          </a:prstGeom>
        </p:spPr>
        <p:txBody>
          <a:bodyPr anchor="ct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1"/>
            <a:r>
              <a:rPr lang="en-US" dirty="0">
                <a:solidFill>
                  <a:schemeClr val="bg1"/>
                </a:solidFill>
              </a:rPr>
              <a:t>State-of-the-art quality on tabular data</a:t>
            </a:r>
          </a:p>
          <a:p>
            <a:pPr lvl="1"/>
            <a:endParaRPr lang="en-US" dirty="0">
              <a:solidFill>
                <a:schemeClr val="bg1"/>
              </a:solidFill>
            </a:endParaRPr>
          </a:p>
          <a:p>
            <a:pPr lvl="1"/>
            <a:r>
              <a:rPr lang="en-US" dirty="0">
                <a:solidFill>
                  <a:schemeClr val="bg1"/>
                </a:solidFill>
              </a:rPr>
              <a:t>Easy to use, no sophisticated parameter tuning</a:t>
            </a:r>
          </a:p>
          <a:p>
            <a:pPr lvl="1"/>
            <a:endParaRPr lang="en-US" dirty="0">
              <a:solidFill>
                <a:schemeClr val="bg1"/>
              </a:solidFill>
            </a:endParaRPr>
          </a:p>
          <a:p>
            <a:pPr lvl="1"/>
            <a:r>
              <a:rPr lang="en-US" dirty="0">
                <a:solidFill>
                  <a:schemeClr val="bg1"/>
                </a:solidFill>
              </a:rPr>
              <a:t>Works well with small data and scales for big data problems</a:t>
            </a:r>
            <a:endParaRPr lang="en" dirty="0">
              <a:solidFill>
                <a:schemeClr val="bg1"/>
              </a:solidFill>
            </a:endParaRPr>
          </a:p>
        </p:txBody>
      </p:sp>
    </p:spTree>
    <p:extLst>
      <p:ext uri="{BB962C8B-B14F-4D97-AF65-F5344CB8AC3E}">
        <p14:creationId xmlns:p14="http://schemas.microsoft.com/office/powerpoint/2010/main" val="3441725261"/>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4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73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68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73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7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7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740"/>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iterate>
                                    <p:tmAbs val="0"/>
                                  </p:iterate>
                                  <p:childTnLst>
                                    <p:set>
                                      <p:cBhvr>
                                        <p:cTn id="35" fill="hold"/>
                                        <p:tgtEl>
                                          <p:spTgt spid="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 grpId="0" advAuto="0"/>
      <p:bldP spid="688" grpId="0" advAuto="0"/>
      <p:bldP spid="731" grpId="0" advAuto="0"/>
      <p:bldP spid="734" grpId="0" advAuto="0"/>
      <p:bldP spid="737" grpId="0" advAuto="0"/>
      <p:bldP spid="740" grpId="0" advAuto="0"/>
      <p:bldP spid="741" grpId="0" animBg="1" advAuto="0"/>
      <p:bldP spid="742" grpId="0" animBg="1" advAuto="0"/>
      <p:bldP spid="743"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Скругленный прямоугольник 10">
            <a:extLst>
              <a:ext uri="{FF2B5EF4-FFF2-40B4-BE49-F238E27FC236}">
                <a16:creationId xmlns="" xmlns:a16="http://schemas.microsoft.com/office/drawing/2014/main" id="{F5C97DAC-62B4-854A-ABEE-783A973ABECF}"/>
              </a:ext>
            </a:extLst>
          </p:cNvPr>
          <p:cNvSpPr/>
          <p:nvPr/>
        </p:nvSpPr>
        <p:spPr>
          <a:xfrm>
            <a:off x="8891588" y="5299075"/>
            <a:ext cx="6592887" cy="4025900"/>
          </a:xfrm>
          <a:prstGeom prst="roundRect">
            <a:avLst>
              <a:gd name="adj" fmla="val 9096"/>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3" name="Скругленный прямоугольник 2">
            <a:extLst>
              <a:ext uri="{FF2B5EF4-FFF2-40B4-BE49-F238E27FC236}">
                <a16:creationId xmlns="" xmlns:a16="http://schemas.microsoft.com/office/drawing/2014/main" id="{BFF82435-1F6D-FB4B-AF2C-43CEA88DBBED}"/>
              </a:ext>
            </a:extLst>
          </p:cNvPr>
          <p:cNvSpPr/>
          <p:nvPr/>
        </p:nvSpPr>
        <p:spPr>
          <a:xfrm>
            <a:off x="1579563" y="5299075"/>
            <a:ext cx="6592887" cy="4025900"/>
          </a:xfrm>
          <a:prstGeom prst="roundRect">
            <a:avLst>
              <a:gd name="adj" fmla="val 9096"/>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748" name="Main Boosting libraries"/>
          <p:cNvSpPr txBox="1">
            <a:spLocks noGrp="1"/>
          </p:cNvSpPr>
          <p:nvPr>
            <p:ph type="title"/>
          </p:nvPr>
        </p:nvSpPr>
        <p:spPr>
          <a:prstGeom prst="rect">
            <a:avLst/>
          </a:prstGeom>
        </p:spPr>
        <p:txBody>
          <a:bodyPr/>
          <a:lstStyle>
            <a:lvl1pPr algn="ctr"/>
          </a:lstStyle>
          <a:p>
            <a:pPr algn="l"/>
            <a:r>
              <a:rPr lang="en-US" dirty="0">
                <a:solidFill>
                  <a:schemeClr val="bg1"/>
                </a:solidFill>
              </a:rPr>
              <a:t>Main Boosting libraries</a:t>
            </a:r>
            <a:endParaRPr dirty="0">
              <a:solidFill>
                <a:schemeClr val="bg1"/>
              </a:solidFill>
            </a:endParaRPr>
          </a:p>
        </p:txBody>
      </p:sp>
      <p:pic>
        <p:nvPicPr>
          <p:cNvPr id="749" name="xgboost.png" descr="xgboost.png"/>
          <p:cNvPicPr>
            <a:picLocks noChangeAspect="1"/>
          </p:cNvPicPr>
          <p:nvPr/>
        </p:nvPicPr>
        <p:blipFill>
          <a:blip r:embed="rId3"/>
          <a:stretch>
            <a:fillRect/>
          </a:stretch>
        </p:blipFill>
        <p:spPr>
          <a:xfrm>
            <a:off x="2301875" y="6223389"/>
            <a:ext cx="5192968" cy="1998274"/>
          </a:xfrm>
          <a:prstGeom prst="rect">
            <a:avLst/>
          </a:prstGeom>
          <a:ln w="12700">
            <a:miter lim="400000"/>
          </a:ln>
        </p:spPr>
      </p:pic>
      <p:sp>
        <p:nvSpPr>
          <p:cNvPr id="751" name="LightGBM"/>
          <p:cNvSpPr txBox="1"/>
          <p:nvPr/>
        </p:nvSpPr>
        <p:spPr>
          <a:xfrm>
            <a:off x="20156993" y="7565300"/>
            <a:ext cx="3108927" cy="871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770" tIns="50770" rIns="50770" bIns="50770" anchor="ctr">
            <a:spAutoFit/>
          </a:bodyPr>
          <a:lstStyle>
            <a:lvl1pPr defTabSz="825500">
              <a:lnSpc>
                <a:spcPts val="6000"/>
              </a:lnSpc>
              <a:spcBef>
                <a:spcPts val="3000"/>
              </a:spcBef>
              <a:defRPr sz="4800" b="1" baseline="6250">
                <a:solidFill>
                  <a:srgbClr val="53585F"/>
                </a:solidFill>
              </a:defRPr>
            </a:lvl1pPr>
          </a:lstStyle>
          <a:p>
            <a:r>
              <a:t>LightGBM</a:t>
            </a:r>
          </a:p>
        </p:txBody>
      </p:sp>
      <p:pic>
        <p:nvPicPr>
          <p:cNvPr id="752" name="81261986-81262078.png" descr="81261986-81262078.png"/>
          <p:cNvPicPr>
            <a:picLocks noChangeAspect="1"/>
          </p:cNvPicPr>
          <p:nvPr/>
        </p:nvPicPr>
        <p:blipFill>
          <a:blip r:embed="rId4"/>
          <a:stretch>
            <a:fillRect/>
          </a:stretch>
        </p:blipFill>
        <p:spPr>
          <a:xfrm>
            <a:off x="8864694" y="5884635"/>
            <a:ext cx="6985721" cy="2936752"/>
          </a:xfrm>
          <a:prstGeom prst="rect">
            <a:avLst/>
          </a:prstGeom>
          <a:ln w="12700">
            <a:miter lim="400000"/>
          </a:ln>
        </p:spPr>
      </p:pic>
      <p:sp>
        <p:nvSpPr>
          <p:cNvPr id="12" name="Скругленный прямоугольник 11">
            <a:extLst>
              <a:ext uri="{FF2B5EF4-FFF2-40B4-BE49-F238E27FC236}">
                <a16:creationId xmlns="" xmlns:a16="http://schemas.microsoft.com/office/drawing/2014/main" id="{E88CC7A2-BAFD-D14A-B21E-7675B2593853}"/>
              </a:ext>
            </a:extLst>
          </p:cNvPr>
          <p:cNvSpPr/>
          <p:nvPr/>
        </p:nvSpPr>
        <p:spPr>
          <a:xfrm>
            <a:off x="16221075" y="5340061"/>
            <a:ext cx="6592887" cy="4025900"/>
          </a:xfrm>
          <a:prstGeom prst="roundRect">
            <a:avLst>
              <a:gd name="adj" fmla="val 9096"/>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pic>
        <p:nvPicPr>
          <p:cNvPr id="750" name="mslogo.jpg" descr="mslogo.jpg"/>
          <p:cNvPicPr>
            <a:picLocks noChangeAspect="1"/>
          </p:cNvPicPr>
          <p:nvPr/>
        </p:nvPicPr>
        <p:blipFill>
          <a:blip r:embed="rId5"/>
          <a:srcRect/>
          <a:stretch>
            <a:fillRect/>
          </a:stretch>
        </p:blipFill>
        <p:spPr>
          <a:xfrm>
            <a:off x="16760087" y="5649913"/>
            <a:ext cx="5320612" cy="3547075"/>
          </a:xfrm>
          <a:prstGeom prst="rect">
            <a:avLst/>
          </a:prstGeom>
          <a:ln w="12700">
            <a:miter lim="400000"/>
          </a:ln>
        </p:spPr>
      </p:pic>
      <p:sp>
        <p:nvSpPr>
          <p:cNvPr id="4" name="TextBox 3">
            <a:extLst>
              <a:ext uri="{FF2B5EF4-FFF2-40B4-BE49-F238E27FC236}">
                <a16:creationId xmlns="" xmlns:a16="http://schemas.microsoft.com/office/drawing/2014/main" id="{80217FCA-AF01-9040-99CF-0CFB1F0B52F6}"/>
              </a:ext>
            </a:extLst>
          </p:cNvPr>
          <p:cNvSpPr txBox="1"/>
          <p:nvPr/>
        </p:nvSpPr>
        <p:spPr>
          <a:xfrm>
            <a:off x="18784888" y="8364187"/>
            <a:ext cx="1530220" cy="914400"/>
          </a:xfrm>
          <a:prstGeom prst="rect">
            <a:avLst/>
          </a:prstGeom>
          <a:noFill/>
        </p:spPr>
        <p:txBody>
          <a:bodyPr wrap="none" lIns="0" tIns="0" rIns="0" bIns="0" rtlCol="0">
            <a:noAutofit/>
          </a:bodyPr>
          <a:lstStyle/>
          <a:p>
            <a:pPr algn="ctr"/>
            <a:r>
              <a:rPr lang="en-US" sz="3200" b="1" dirty="0" err="1"/>
              <a:t>LightGBM</a:t>
            </a:r>
            <a:endParaRPr lang="en-US" sz="3200" b="1" dirty="0"/>
          </a:p>
        </p:txBody>
      </p:sp>
    </p:spTree>
    <p:extLst>
      <p:ext uri="{BB962C8B-B14F-4D97-AF65-F5344CB8AC3E}">
        <p14:creationId xmlns:p14="http://schemas.microsoft.com/office/powerpoint/2010/main" val="1198127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a:solidFill>
                  <a:schemeClr val="bg1"/>
                </a:solidFill>
              </a:rPr>
              <a:t>CatBoost</a:t>
            </a:r>
            <a:r>
              <a:rPr lang="en-US" dirty="0">
                <a:solidFill>
                  <a:schemeClr val="bg1"/>
                </a:solidFill>
              </a:rPr>
              <a:t> advantages</a:t>
            </a:r>
            <a:endParaRPr lang="ru-RU" dirty="0">
              <a:solidFill>
                <a:schemeClr val="bg1"/>
              </a:solidFill>
            </a:endParaRPr>
          </a:p>
        </p:txBody>
      </p:sp>
      <p:sp>
        <p:nvSpPr>
          <p:cNvPr id="3" name="Объект 2"/>
          <p:cNvSpPr>
            <a:spLocks noGrp="1"/>
          </p:cNvSpPr>
          <p:nvPr>
            <p:ph idx="1"/>
          </p:nvPr>
        </p:nvSpPr>
        <p:spPr>
          <a:xfrm>
            <a:off x="1587600" y="2371725"/>
            <a:ext cx="21224775" cy="9507539"/>
          </a:xfrm>
        </p:spPr>
        <p:txBody>
          <a:bodyPr anchor="ctr"/>
          <a:lstStyle/>
          <a:p>
            <a:pPr lvl="2"/>
            <a:r>
              <a:rPr lang="en-US" dirty="0">
                <a:solidFill>
                  <a:schemeClr val="bg1"/>
                </a:solidFill>
              </a:rPr>
              <a:t>Good quality with default parameters</a:t>
            </a:r>
          </a:p>
          <a:p>
            <a:pPr lvl="2"/>
            <a:r>
              <a:rPr lang="en-US" dirty="0">
                <a:solidFill>
                  <a:schemeClr val="bg1"/>
                </a:solidFill>
              </a:rPr>
              <a:t>Sophisticated categorical and text features support</a:t>
            </a:r>
          </a:p>
          <a:p>
            <a:pPr lvl="2"/>
            <a:r>
              <a:rPr lang="en-US" dirty="0">
                <a:solidFill>
                  <a:schemeClr val="bg1"/>
                </a:solidFill>
              </a:rPr>
              <a:t>Model analysis tools</a:t>
            </a:r>
          </a:p>
          <a:p>
            <a:pPr lvl="2"/>
            <a:r>
              <a:rPr lang="en-US" dirty="0">
                <a:solidFill>
                  <a:schemeClr val="bg1"/>
                </a:solidFill>
              </a:rPr>
              <a:t>Set of tools to make GBDT usage easier</a:t>
            </a:r>
          </a:p>
        </p:txBody>
      </p:sp>
    </p:spTree>
    <p:extLst>
      <p:ext uri="{BB962C8B-B14F-4D97-AF65-F5344CB8AC3E}">
        <p14:creationId xmlns:p14="http://schemas.microsoft.com/office/powerpoint/2010/main" val="345702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a:solidFill>
                  <a:schemeClr val="bg1"/>
                </a:solidFill>
              </a:rPr>
              <a:t>CatBoost</a:t>
            </a:r>
            <a:endParaRPr lang="ru-RU" dirty="0">
              <a:solidFill>
                <a:schemeClr val="bg1"/>
              </a:solidFill>
            </a:endParaRPr>
          </a:p>
        </p:txBody>
      </p:sp>
      <p:sp>
        <p:nvSpPr>
          <p:cNvPr id="3" name="Объект 2"/>
          <p:cNvSpPr>
            <a:spLocks noGrp="1"/>
          </p:cNvSpPr>
          <p:nvPr>
            <p:ph idx="1"/>
          </p:nvPr>
        </p:nvSpPr>
        <p:spPr/>
        <p:txBody>
          <a:bodyPr/>
          <a:lstStyle/>
          <a:p>
            <a:pPr marL="685800" indent="-685800">
              <a:buFont typeface="Arial" panose="020B0604020202020204" pitchFamily="34" charset="0"/>
              <a:buChar char="•"/>
            </a:pPr>
            <a:r>
              <a:rPr lang="en-US" dirty="0" smtClean="0">
                <a:solidFill>
                  <a:schemeClr val="bg1"/>
                </a:solidFill>
              </a:rPr>
              <a:t>50K pip installs per week</a:t>
            </a:r>
          </a:p>
          <a:p>
            <a:pPr marL="685800" indent="-685800">
              <a:buFont typeface="Arial" panose="020B0604020202020204" pitchFamily="34" charset="0"/>
              <a:buChar char="•"/>
            </a:pPr>
            <a:r>
              <a:rPr lang="en-US" dirty="0">
                <a:solidFill>
                  <a:schemeClr val="bg1"/>
                </a:solidFill>
              </a:rPr>
              <a:t>4.9 stars on </a:t>
            </a:r>
            <a:r>
              <a:rPr lang="en-US" dirty="0" err="1" smtClean="0">
                <a:solidFill>
                  <a:schemeClr val="bg1"/>
                </a:solidFill>
              </a:rPr>
              <a:t>github</a:t>
            </a:r>
            <a:endParaRPr lang="en-US" dirty="0" smtClean="0">
              <a:solidFill>
                <a:schemeClr val="bg1"/>
              </a:solidFill>
            </a:endParaRPr>
          </a:p>
          <a:p>
            <a:pPr marL="685800" indent="-685800">
              <a:buFont typeface="Arial" panose="020B0604020202020204" pitchFamily="34" charset="0"/>
              <a:buChar char="•"/>
            </a:pPr>
            <a:r>
              <a:rPr lang="en-US" dirty="0" smtClean="0">
                <a:solidFill>
                  <a:schemeClr val="bg1"/>
                </a:solidFill>
              </a:rPr>
              <a:t>64 releases</a:t>
            </a:r>
          </a:p>
        </p:txBody>
      </p:sp>
      <p:grpSp>
        <p:nvGrpSpPr>
          <p:cNvPr id="5" name="Группа 4"/>
          <p:cNvGrpSpPr/>
          <p:nvPr/>
        </p:nvGrpSpPr>
        <p:grpSpPr>
          <a:xfrm>
            <a:off x="8307420" y="4466028"/>
            <a:ext cx="15466979" cy="8102108"/>
            <a:chOff x="1420238" y="2587557"/>
            <a:chExt cx="21392138" cy="9462907"/>
          </a:xfrm>
        </p:grpSpPr>
        <p:sp>
          <p:nvSpPr>
            <p:cNvPr id="7" name="Прямоугольник 6">
              <a:extLst>
                <a:ext uri="{FF2B5EF4-FFF2-40B4-BE49-F238E27FC236}">
                  <a16:creationId xmlns="" xmlns:a16="http://schemas.microsoft.com/office/drawing/2014/main" id="{3608692E-C538-DA41-AB8E-407E54B1AE02}"/>
                </a:ext>
              </a:extLst>
            </p:cNvPr>
            <p:cNvSpPr/>
            <p:nvPr/>
          </p:nvSpPr>
          <p:spPr>
            <a:xfrm>
              <a:off x="1420238" y="2587557"/>
              <a:ext cx="21392138" cy="9462907"/>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pic>
          <p:nvPicPr>
            <p:cNvPr id="4" name="Рисунок 3"/>
            <p:cNvPicPr>
              <a:picLocks noChangeAspect="1"/>
            </p:cNvPicPr>
            <p:nvPr/>
          </p:nvPicPr>
          <p:blipFill>
            <a:blip r:embed="rId2"/>
            <a:stretch>
              <a:fillRect/>
            </a:stretch>
          </p:blipFill>
          <p:spPr>
            <a:xfrm>
              <a:off x="3035030" y="2844130"/>
              <a:ext cx="18443643" cy="8910768"/>
            </a:xfrm>
            <a:prstGeom prst="rect">
              <a:avLst/>
            </a:prstGeom>
          </p:spPr>
        </p:pic>
      </p:grpSp>
    </p:spTree>
    <p:extLst>
      <p:ext uri="{BB962C8B-B14F-4D97-AF65-F5344CB8AC3E}">
        <p14:creationId xmlns:p14="http://schemas.microsoft.com/office/powerpoint/2010/main" val="22801481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Прямоугольник 8">
            <a:extLst>
              <a:ext uri="{FF2B5EF4-FFF2-40B4-BE49-F238E27FC236}">
                <a16:creationId xmlns="" xmlns:a16="http://schemas.microsoft.com/office/drawing/2014/main" id="{4DBDD10B-3C64-5947-82B0-2BCA785EBE97}"/>
              </a:ext>
            </a:extLst>
          </p:cNvPr>
          <p:cNvSpPr/>
          <p:nvPr/>
        </p:nvSpPr>
        <p:spPr>
          <a:xfrm>
            <a:off x="12561888" y="-637309"/>
            <a:ext cx="12043785" cy="14990618"/>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7" name="Прямоугольник 6">
            <a:extLst>
              <a:ext uri="{FF2B5EF4-FFF2-40B4-BE49-F238E27FC236}">
                <a16:creationId xmlns="" xmlns:a16="http://schemas.microsoft.com/office/drawing/2014/main" id="{A928F67C-766F-5C4B-AF1E-CFA9490AD5A3}"/>
              </a:ext>
            </a:extLst>
          </p:cNvPr>
          <p:cNvSpPr/>
          <p:nvPr/>
        </p:nvSpPr>
        <p:spPr>
          <a:xfrm>
            <a:off x="13655675" y="2735263"/>
            <a:ext cx="9156700" cy="9315202"/>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783" name="Использование в Яндексе"/>
          <p:cNvSpPr txBox="1">
            <a:spLocks noGrp="1"/>
          </p:cNvSpPr>
          <p:nvPr>
            <p:ph type="title"/>
          </p:nvPr>
        </p:nvSpPr>
        <p:spPr>
          <a:prstGeom prst="rect">
            <a:avLst/>
          </a:prstGeom>
        </p:spPr>
        <p:txBody>
          <a:bodyPr/>
          <a:lstStyle>
            <a:lvl1pPr algn="ctr"/>
          </a:lstStyle>
          <a:p>
            <a:pPr algn="l"/>
            <a:r>
              <a:rPr lang="en-US" dirty="0" smtClean="0">
                <a:solidFill>
                  <a:schemeClr val="bg1"/>
                </a:solidFill>
              </a:rPr>
              <a:t>CatBoost</a:t>
            </a:r>
            <a:r>
              <a:rPr lang="en-US" dirty="0">
                <a:solidFill>
                  <a:schemeClr val="bg1"/>
                </a:solidFill>
              </a:rPr>
              <a:t> </a:t>
            </a:r>
            <a:r>
              <a:rPr lang="en-US" dirty="0" smtClean="0">
                <a:solidFill>
                  <a:schemeClr val="bg1"/>
                </a:solidFill>
              </a:rPr>
              <a:t>in </a:t>
            </a:r>
            <a:r>
              <a:rPr lang="en-US" dirty="0" err="1" smtClean="0">
                <a:solidFill>
                  <a:schemeClr val="bg1"/>
                </a:solidFill>
              </a:rPr>
              <a:t>Yandex</a:t>
            </a:r>
            <a:endParaRPr dirty="0">
              <a:solidFill>
                <a:schemeClr val="bg1"/>
              </a:solidFill>
            </a:endParaRPr>
          </a:p>
        </p:txBody>
      </p:sp>
      <p:pic>
        <p:nvPicPr>
          <p:cNvPr id="786" name="Image" descr="Image"/>
          <p:cNvPicPr>
            <a:picLocks noChangeAspect="1"/>
          </p:cNvPicPr>
          <p:nvPr/>
        </p:nvPicPr>
        <p:blipFill>
          <a:blip r:embed="rId3"/>
          <a:stretch>
            <a:fillRect/>
          </a:stretch>
        </p:blipFill>
        <p:spPr>
          <a:xfrm>
            <a:off x="14005430" y="1665535"/>
            <a:ext cx="9156699" cy="10386520"/>
          </a:xfrm>
          <a:prstGeom prst="rect">
            <a:avLst/>
          </a:prstGeom>
          <a:ln w="12700">
            <a:miter lim="400000"/>
          </a:ln>
        </p:spPr>
      </p:pic>
      <p:sp>
        <p:nvSpPr>
          <p:cNvPr id="8" name="Объект 4">
            <a:extLst>
              <a:ext uri="{FF2B5EF4-FFF2-40B4-BE49-F238E27FC236}">
                <a16:creationId xmlns="" xmlns:a16="http://schemas.microsoft.com/office/drawing/2014/main" id="{F8364A8E-28BB-5044-97FF-41C7668FA865}"/>
              </a:ext>
            </a:extLst>
          </p:cNvPr>
          <p:cNvSpPr txBox="1">
            <a:spLocks/>
          </p:cNvSpPr>
          <p:nvPr/>
        </p:nvSpPr>
        <p:spPr>
          <a:xfrm>
            <a:off x="1587600" y="3429849"/>
            <a:ext cx="21224775" cy="8819301"/>
          </a:xfrm>
          <a:prstGeom prst="rect">
            <a:avLst/>
          </a:prstGeom>
        </p:spPr>
        <p:txBody>
          <a:bodyP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1"/>
            <a:r>
              <a:rPr lang="en-US" dirty="0" err="1">
                <a:solidFill>
                  <a:schemeClr val="bg1"/>
                </a:solidFill>
              </a:rPr>
              <a:t>Yandex.Zen</a:t>
            </a:r>
            <a:endParaRPr lang="en-US" dirty="0">
              <a:solidFill>
                <a:schemeClr val="bg1"/>
              </a:solidFill>
            </a:endParaRPr>
          </a:p>
          <a:p>
            <a:pPr lvl="1"/>
            <a:endParaRPr lang="en-US" dirty="0">
              <a:solidFill>
                <a:schemeClr val="bg1"/>
              </a:solidFill>
            </a:endParaRPr>
          </a:p>
          <a:p>
            <a:pPr lvl="1"/>
            <a:r>
              <a:rPr lang="en-US" dirty="0" err="1">
                <a:solidFill>
                  <a:schemeClr val="bg1"/>
                </a:solidFill>
              </a:rPr>
              <a:t>Yandex.Music</a:t>
            </a:r>
            <a:endParaRPr lang="en-US" dirty="0">
              <a:solidFill>
                <a:schemeClr val="bg1"/>
              </a:solidFill>
            </a:endParaRPr>
          </a:p>
          <a:p>
            <a:pPr lvl="1"/>
            <a:endParaRPr lang="en-US" dirty="0">
              <a:solidFill>
                <a:schemeClr val="bg1"/>
              </a:solidFill>
            </a:endParaRPr>
          </a:p>
          <a:p>
            <a:pPr lvl="1"/>
            <a:r>
              <a:rPr lang="en-US" dirty="0" err="1">
                <a:solidFill>
                  <a:schemeClr val="bg1"/>
                </a:solidFill>
              </a:rPr>
              <a:t>Yandex.Self</a:t>
            </a:r>
            <a:r>
              <a:rPr lang="en-US" dirty="0">
                <a:solidFill>
                  <a:schemeClr val="bg1"/>
                </a:solidFill>
              </a:rPr>
              <a:t>-Driving Cars</a:t>
            </a:r>
          </a:p>
          <a:p>
            <a:pPr lvl="1"/>
            <a:endParaRPr lang="en-US" dirty="0">
              <a:solidFill>
                <a:schemeClr val="bg1"/>
              </a:solidFill>
            </a:endParaRPr>
          </a:p>
          <a:p>
            <a:pPr lvl="1"/>
            <a:r>
              <a:rPr lang="en-US" dirty="0" err="1">
                <a:solidFill>
                  <a:schemeClr val="bg1"/>
                </a:solidFill>
              </a:rPr>
              <a:t>Yandex.Search</a:t>
            </a:r>
            <a:endParaRPr lang="en-US" dirty="0">
              <a:solidFill>
                <a:schemeClr val="bg1"/>
              </a:solidFill>
            </a:endParaRPr>
          </a:p>
          <a:p>
            <a:pPr lvl="1"/>
            <a:endParaRPr lang="en-US" dirty="0">
              <a:solidFill>
                <a:schemeClr val="bg1"/>
              </a:solidFill>
            </a:endParaRPr>
          </a:p>
          <a:p>
            <a:pPr lvl="1"/>
            <a:r>
              <a:rPr lang="en-US" dirty="0" err="1">
                <a:solidFill>
                  <a:schemeClr val="bg1"/>
                </a:solidFill>
              </a:rPr>
              <a:t>Yandex.Ads</a:t>
            </a:r>
            <a:endParaRPr lang="en-US" dirty="0">
              <a:solidFill>
                <a:schemeClr val="bg1"/>
              </a:solidFill>
            </a:endParaRPr>
          </a:p>
          <a:p>
            <a:pPr lvl="1"/>
            <a:endParaRPr lang="en-US" dirty="0">
              <a:solidFill>
                <a:schemeClr val="bg1"/>
              </a:solidFill>
            </a:endParaRPr>
          </a:p>
          <a:p>
            <a:pPr lvl="1"/>
            <a:r>
              <a:rPr lang="en-US" dirty="0" err="1">
                <a:solidFill>
                  <a:schemeClr val="bg1"/>
                </a:solidFill>
              </a:rPr>
              <a:t>Yandex.Weather</a:t>
            </a:r>
            <a:endParaRPr lang="en-US" dirty="0">
              <a:solidFill>
                <a:schemeClr val="bg1"/>
              </a:solidFill>
            </a:endParaRPr>
          </a:p>
          <a:p>
            <a:pPr lvl="1"/>
            <a:endParaRPr lang="en-US" dirty="0">
              <a:solidFill>
                <a:schemeClr val="bg1"/>
              </a:solidFill>
            </a:endParaRPr>
          </a:p>
          <a:p>
            <a:pPr lvl="1"/>
            <a:r>
              <a:rPr lang="en-US" dirty="0">
                <a:solidFill>
                  <a:schemeClr val="bg1"/>
                </a:solidFill>
              </a:rPr>
              <a:t>Yandex Alice</a:t>
            </a:r>
            <a:br>
              <a:rPr lang="en-US" dirty="0">
                <a:solidFill>
                  <a:schemeClr val="bg1"/>
                </a:solidFill>
              </a:rPr>
            </a:br>
            <a:endParaRPr lang="en-US" dirty="0">
              <a:solidFill>
                <a:schemeClr val="bg1"/>
              </a:solidFill>
            </a:endParaRPr>
          </a:p>
          <a:p>
            <a:pPr lvl="1"/>
            <a:r>
              <a:rPr lang="en-US" dirty="0">
                <a:solidFill>
                  <a:schemeClr val="bg1"/>
                </a:solidFill>
              </a:rPr>
              <a:t>Practically everywhere!</a:t>
            </a:r>
          </a:p>
        </p:txBody>
      </p:sp>
    </p:spTree>
    <p:extLst>
      <p:ext uri="{BB962C8B-B14F-4D97-AF65-F5344CB8AC3E}">
        <p14:creationId xmlns:p14="http://schemas.microsoft.com/office/powerpoint/2010/main" val="974162811"/>
      </p:ext>
    </p:extLst>
  </p:cSld>
  <p:clrMapOvr>
    <a:masterClrMapping/>
  </p:clrMapOvr>
  <p:timing>
    <p:tnLst>
      <p:par>
        <p:cTn id="1" dur="indefinite" restart="never" nodeType="tmRoot"/>
      </p:par>
    </p:tnLst>
  </p:timing>
</p:sld>
</file>

<file path=ppt/theme/theme1.xml><?xml version="1.0" encoding="utf-8"?>
<a:theme xmlns:a="http://schemas.openxmlformats.org/drawingml/2006/main" name="Yandex">
  <a:themeElements>
    <a:clrScheme name="Yandex Color">
      <a:dk1>
        <a:srgbClr val="000000"/>
      </a:dk1>
      <a:lt1>
        <a:srgbClr val="FFFFFF"/>
      </a:lt1>
      <a:dk2>
        <a:srgbClr val="FF3333"/>
      </a:dk2>
      <a:lt2>
        <a:srgbClr val="FFCC00"/>
      </a:lt2>
      <a:accent1>
        <a:srgbClr val="0077FF"/>
      </a:accent1>
      <a:accent2>
        <a:srgbClr val="23B324"/>
      </a:accent2>
      <a:accent3>
        <a:srgbClr val="6838CF"/>
      </a:accent3>
      <a:accent4>
        <a:srgbClr val="5DCEF9"/>
      </a:accent4>
      <a:accent5>
        <a:srgbClr val="C62CD0"/>
      </a:accent5>
      <a:accent6>
        <a:srgbClr val="FF9A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9050">
          <a:solidFill>
            <a:schemeClr val="bg2"/>
          </a:solidFill>
        </a:ln>
        <a:effectLst/>
      </a:spPr>
      <a:bodyPr lIns="90000" tIns="216000" rIns="90000" bIns="216000" rtlCol="0" anchor="ctr" anchorCtr="0"/>
      <a:lstStyle>
        <a:defPPr algn="ctr">
          <a:lnSpc>
            <a:spcPct val="90000"/>
          </a:lnSpc>
          <a:defRPr sz="3200" dirty="0">
            <a:ln w="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mpd="sng">
          <a:solidFill>
            <a:schemeClr val="tx1"/>
          </a:solidFill>
          <a:prstDash val="solid"/>
          <a:headEnd type="none" w="lg" len="med"/>
          <a:tailEnd type="none" w="lg" len="med"/>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3200" dirty="0" err="1" smtClean="0">
            <a:solidFill>
              <a:sysClr val="windowText" lastClr="000000"/>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Yandex">
  <a:themeElements>
    <a:clrScheme name="Yandex Color">
      <a:dk1>
        <a:srgbClr val="000000"/>
      </a:dk1>
      <a:lt1>
        <a:srgbClr val="FFFFFF"/>
      </a:lt1>
      <a:dk2>
        <a:srgbClr val="FF3333"/>
      </a:dk2>
      <a:lt2>
        <a:srgbClr val="FFCC00"/>
      </a:lt2>
      <a:accent1>
        <a:srgbClr val="0077FF"/>
      </a:accent1>
      <a:accent2>
        <a:srgbClr val="23B324"/>
      </a:accent2>
      <a:accent3>
        <a:srgbClr val="6838CF"/>
      </a:accent3>
      <a:accent4>
        <a:srgbClr val="5DCEF9"/>
      </a:accent4>
      <a:accent5>
        <a:srgbClr val="C62CD0"/>
      </a:accent5>
      <a:accent6>
        <a:srgbClr val="FF9A00"/>
      </a:accent6>
      <a:hlink>
        <a:srgbClr val="000000"/>
      </a:hlink>
      <a:folHlink>
        <a:srgbClr val="000000"/>
      </a:folHlink>
    </a:clrScheme>
    <a:fontScheme name="Yandex">
      <a:majorFont>
        <a:latin typeface="YS Text Medium"/>
        <a:ea typeface=""/>
        <a:cs typeface=""/>
      </a:majorFont>
      <a:minorFont>
        <a:latin typeface="YS Text Light"/>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9050">
          <a:solidFill>
            <a:schemeClr val="bg2"/>
          </a:solidFill>
        </a:ln>
        <a:effectLst/>
      </a:spPr>
      <a:bodyPr tIns="216000" bIns="216000" rtlCol="0" anchor="ctr"/>
      <a:lstStyle>
        <a:defPPr algn="ctr">
          <a:defRPr sz="3200" dirty="0">
            <a:ln w="0"/>
            <a:solidFill>
              <a:schemeClr val="tx1"/>
            </a:solidFill>
            <a:latin typeface="YS Text Light"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mpd="sng">
          <a:solidFill>
            <a:schemeClr val="tx1"/>
          </a:solidFill>
          <a:prstDash val="solid"/>
          <a:headEnd type="none" w="lg" len="med"/>
          <a:tailEnd type="none" w="lg" len="med"/>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3200" dirty="0" err="1" smtClean="0">
            <a:solidFill>
              <a:sysClr val="windowText" lastClr="000000"/>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Yandex_template_Arial</Template>
  <TotalTime>3065</TotalTime>
  <Words>2196</Words>
  <Application>Microsoft Office PowerPoint</Application>
  <PresentationFormat>Произвольный</PresentationFormat>
  <Paragraphs>446</Paragraphs>
  <Slides>35</Slides>
  <Notes>27</Notes>
  <HiddenSlides>0</HiddenSlides>
  <MMClips>0</MMClips>
  <ScaleCrop>false</ScaleCrop>
  <HeadingPairs>
    <vt:vector size="6" baseType="variant">
      <vt:variant>
        <vt:lpstr>Использованные шрифты</vt:lpstr>
      </vt:variant>
      <vt:variant>
        <vt:i4>9</vt:i4>
      </vt:variant>
      <vt:variant>
        <vt:lpstr>Тема</vt:lpstr>
      </vt:variant>
      <vt:variant>
        <vt:i4>2</vt:i4>
      </vt:variant>
      <vt:variant>
        <vt:lpstr>Заголовки слайдов</vt:lpstr>
      </vt:variant>
      <vt:variant>
        <vt:i4>35</vt:i4>
      </vt:variant>
    </vt:vector>
  </HeadingPairs>
  <TitlesOfParts>
    <vt:vector size="46" baseType="lpstr">
      <vt:lpstr>Arial Unicode MS</vt:lpstr>
      <vt:lpstr>Arial</vt:lpstr>
      <vt:lpstr>Avenir Book</vt:lpstr>
      <vt:lpstr>Calibri</vt:lpstr>
      <vt:lpstr>Courier New</vt:lpstr>
      <vt:lpstr>Yandex Sans Text Light</vt:lpstr>
      <vt:lpstr>Yandex Sans Text Thin</vt:lpstr>
      <vt:lpstr>YS Text Light</vt:lpstr>
      <vt:lpstr>YS Text Medium</vt:lpstr>
      <vt:lpstr>Yandex</vt:lpstr>
      <vt:lpstr>1_Yandex</vt:lpstr>
      <vt:lpstr>CatBoost: Gradient Boosting for data with both numerical and text features</vt:lpstr>
      <vt:lpstr>Applied ML (supervised learning)</vt:lpstr>
      <vt:lpstr>Data at hand</vt:lpstr>
      <vt:lpstr>Tabular data? Decision trees!</vt:lpstr>
      <vt:lpstr>Gradient boosted decision trees</vt:lpstr>
      <vt:lpstr>Main Boosting libraries</vt:lpstr>
      <vt:lpstr>CatBoost advantages</vt:lpstr>
      <vt:lpstr>CatBoost</vt:lpstr>
      <vt:lpstr>CatBoost in Yandex</vt:lpstr>
      <vt:lpstr>Yandex.Search</vt:lpstr>
      <vt:lpstr>Yandex.Weather</vt:lpstr>
      <vt:lpstr>Yandex.Alice</vt:lpstr>
      <vt:lpstr>CatBoost in the Wild</vt:lpstr>
      <vt:lpstr>Numerical features</vt:lpstr>
      <vt:lpstr>Categorical features</vt:lpstr>
      <vt:lpstr>Categorical features handling</vt:lpstr>
      <vt:lpstr>Online features for categories</vt:lpstr>
      <vt:lpstr>Text features</vt:lpstr>
      <vt:lpstr>Text features examples</vt:lpstr>
      <vt:lpstr>Profit from text features</vt:lpstr>
      <vt:lpstr>Text features in Training</vt:lpstr>
      <vt:lpstr>Preprocessing stage</vt:lpstr>
      <vt:lpstr>Bag of Words</vt:lpstr>
      <vt:lpstr>Naïve Bayes</vt:lpstr>
      <vt:lpstr>BM-25 for MultiClass</vt:lpstr>
      <vt:lpstr>Text processing in CatBoost</vt:lpstr>
      <vt:lpstr>Text features handling</vt:lpstr>
      <vt:lpstr>Other new features in CatBoost</vt:lpstr>
      <vt:lpstr>Parameter tuning out of the box</vt:lpstr>
      <vt:lpstr>Parameters with effect on quality</vt:lpstr>
      <vt:lpstr>Training on Large Data</vt:lpstr>
      <vt:lpstr>New Model Analysis tools</vt:lpstr>
      <vt:lpstr>Integration in production</vt:lpstr>
      <vt:lpstr>Speedups</vt:lpstr>
      <vt:lpstr>Questions?</vt:lpstr>
    </vt:vector>
  </TitlesOfParts>
  <Manager>Maria Kutuzova</Manager>
  <Company>Yandex</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show_YST</dc:subject>
  <dc:creator>Stanislav Kirillov</dc:creator>
  <cp:keywords/>
  <dc:description/>
  <cp:lastModifiedBy>Anna Veronika Dorogush</cp:lastModifiedBy>
  <cp:revision>286</cp:revision>
  <dcterms:created xsi:type="dcterms:W3CDTF">2019-10-17T11:07:15Z</dcterms:created>
  <dcterms:modified xsi:type="dcterms:W3CDTF">2020-03-10T14:16:05Z</dcterms:modified>
  <cp:category>presentation technology</cp:category>
</cp:coreProperties>
</file>